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305" r:id="rId2"/>
    <p:sldId id="291" r:id="rId3"/>
    <p:sldId id="292" r:id="rId4"/>
    <p:sldId id="293" r:id="rId5"/>
    <p:sldId id="294" r:id="rId6"/>
    <p:sldId id="295" r:id="rId7"/>
    <p:sldId id="298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9BCF"/>
    <a:srgbClr val="F05161"/>
    <a:srgbClr val="4472C4"/>
    <a:srgbClr val="FE2622"/>
    <a:srgbClr val="FF4D43"/>
    <a:srgbClr val="226099"/>
    <a:srgbClr val="278BE6"/>
    <a:srgbClr val="DBE655"/>
    <a:srgbClr val="3E6DC1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66" autoAdjust="0"/>
  </p:normalViewPr>
  <p:slideViewPr>
    <p:cSldViewPr snapToGrid="0">
      <p:cViewPr varScale="1">
        <p:scale>
          <a:sx n="106" d="100"/>
          <a:sy n="106" d="100"/>
        </p:scale>
        <p:origin x="1686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D4C0F9-A26F-4C24-8B9C-C52379BDAA6B}" type="datetimeFigureOut">
              <a:rPr lang="ru-RU" smtClean="0"/>
              <a:t>22.09.2020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50CFC-1396-4E0A-B619-B29F12F6CF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3170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CFC-1396-4E0A-B619-B29F12F6CF2B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8234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CFC-1396-4E0A-B619-B29F12F6CF2B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4748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CFC-1396-4E0A-B619-B29F12F6CF2B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820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CFC-1396-4E0A-B619-B29F12F6CF2B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5062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800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5" indent="0" algn="ctr">
              <a:buNone/>
              <a:defRPr sz="1600"/>
            </a:lvl7pPr>
            <a:lvl8pPr marL="3200381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4022-22CA-4D96-A941-85A358589C65}" type="datetimeFigureOut">
              <a:rPr lang="ru-RU" smtClean="0"/>
              <a:t>22.09.2020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A5AD7-E58B-4618-838C-72E7E8293B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1693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4022-22CA-4D96-A941-85A358589C65}" type="datetimeFigureOut">
              <a:rPr lang="ru-RU" smtClean="0"/>
              <a:t>22.09.2020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A5AD7-E58B-4618-838C-72E7E8293B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2145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7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4022-22CA-4D96-A941-85A358589C65}" type="datetimeFigureOut">
              <a:rPr lang="ru-RU" smtClean="0"/>
              <a:t>22.09.2020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A5AD7-E58B-4618-838C-72E7E8293B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735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4022-22CA-4D96-A941-85A358589C65}" type="datetimeFigureOut">
              <a:rPr lang="ru-RU" smtClean="0"/>
              <a:t>22.09.2020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A5AD7-E58B-4618-838C-72E7E8293B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2987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90" y="1709743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90" y="4589468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9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9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8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8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7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4022-22CA-4D96-A941-85A358589C65}" type="datetimeFigureOut">
              <a:rPr lang="ru-RU" smtClean="0"/>
              <a:t>22.09.2020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A5AD7-E58B-4618-838C-72E7E8293B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6139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4022-22CA-4D96-A941-85A358589C65}" type="datetimeFigureOut">
              <a:rPr lang="ru-RU" smtClean="0"/>
              <a:t>22.09.2020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A5AD7-E58B-4618-838C-72E7E8293B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504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3" y="365129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8" indent="0">
              <a:buNone/>
              <a:defRPr sz="2000" b="1"/>
            </a:lvl2pPr>
            <a:lvl3pPr marL="914395" indent="0">
              <a:buNone/>
              <a:defRPr sz="1800" b="1"/>
            </a:lvl3pPr>
            <a:lvl4pPr marL="1371592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7" indent="0">
              <a:buNone/>
              <a:defRPr sz="1600" b="1"/>
            </a:lvl6pPr>
            <a:lvl7pPr marL="2743185" indent="0">
              <a:buNone/>
              <a:defRPr sz="1600" b="1"/>
            </a:lvl7pPr>
            <a:lvl8pPr marL="3200381" indent="0">
              <a:buNone/>
              <a:defRPr sz="1600" b="1"/>
            </a:lvl8pPr>
            <a:lvl9pPr marL="3657579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8" indent="0">
              <a:buNone/>
              <a:defRPr sz="2000" b="1"/>
            </a:lvl2pPr>
            <a:lvl3pPr marL="914395" indent="0">
              <a:buNone/>
              <a:defRPr sz="1800" b="1"/>
            </a:lvl3pPr>
            <a:lvl4pPr marL="1371592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7" indent="0">
              <a:buNone/>
              <a:defRPr sz="1600" b="1"/>
            </a:lvl6pPr>
            <a:lvl7pPr marL="2743185" indent="0">
              <a:buNone/>
              <a:defRPr sz="1600" b="1"/>
            </a:lvl7pPr>
            <a:lvl8pPr marL="3200381" indent="0">
              <a:buNone/>
              <a:defRPr sz="1600" b="1"/>
            </a:lvl8pPr>
            <a:lvl9pPr marL="3657579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4022-22CA-4D96-A941-85A358589C65}" type="datetimeFigureOut">
              <a:rPr lang="ru-RU" smtClean="0"/>
              <a:t>22.09.2020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A5AD7-E58B-4618-838C-72E7E8293B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3722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4022-22CA-4D96-A941-85A358589C65}" type="datetimeFigureOut">
              <a:rPr lang="ru-RU" smtClean="0"/>
              <a:t>22.09.2020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A5AD7-E58B-4618-838C-72E7E8293B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6549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4022-22CA-4D96-A941-85A358589C65}" type="datetimeFigureOut">
              <a:rPr lang="ru-RU" smtClean="0"/>
              <a:t>22.09.2020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A5AD7-E58B-4618-838C-72E7E8293B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198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3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3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8" indent="0">
              <a:buNone/>
              <a:defRPr sz="1400"/>
            </a:lvl2pPr>
            <a:lvl3pPr marL="914395" indent="0">
              <a:buNone/>
              <a:defRPr sz="1200"/>
            </a:lvl3pPr>
            <a:lvl4pPr marL="1371592" indent="0">
              <a:buNone/>
              <a:defRPr sz="1000"/>
            </a:lvl4pPr>
            <a:lvl5pPr marL="1828789" indent="0">
              <a:buNone/>
              <a:defRPr sz="1000"/>
            </a:lvl5pPr>
            <a:lvl6pPr marL="2285987" indent="0">
              <a:buNone/>
              <a:defRPr sz="1000"/>
            </a:lvl6pPr>
            <a:lvl7pPr marL="2743185" indent="0">
              <a:buNone/>
              <a:defRPr sz="1000"/>
            </a:lvl7pPr>
            <a:lvl8pPr marL="3200381" indent="0">
              <a:buNone/>
              <a:defRPr sz="1000"/>
            </a:lvl8pPr>
            <a:lvl9pPr marL="3657579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4022-22CA-4D96-A941-85A358589C65}" type="datetimeFigureOut">
              <a:rPr lang="ru-RU" smtClean="0"/>
              <a:t>22.09.2020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A5AD7-E58B-4618-838C-72E7E8293B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193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3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5" indent="0">
              <a:buNone/>
              <a:defRPr sz="2400"/>
            </a:lvl3pPr>
            <a:lvl4pPr marL="1371592" indent="0">
              <a:buNone/>
              <a:defRPr sz="2000"/>
            </a:lvl4pPr>
            <a:lvl5pPr marL="1828789" indent="0">
              <a:buNone/>
              <a:defRPr sz="2000"/>
            </a:lvl5pPr>
            <a:lvl6pPr marL="2285987" indent="0">
              <a:buNone/>
              <a:defRPr sz="2000"/>
            </a:lvl6pPr>
            <a:lvl7pPr marL="2743185" indent="0">
              <a:buNone/>
              <a:defRPr sz="2000"/>
            </a:lvl7pPr>
            <a:lvl8pPr marL="3200381" indent="0">
              <a:buNone/>
              <a:defRPr sz="2000"/>
            </a:lvl8pPr>
            <a:lvl9pPr marL="3657579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3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8" indent="0">
              <a:buNone/>
              <a:defRPr sz="1400"/>
            </a:lvl2pPr>
            <a:lvl3pPr marL="914395" indent="0">
              <a:buNone/>
              <a:defRPr sz="1200"/>
            </a:lvl3pPr>
            <a:lvl4pPr marL="1371592" indent="0">
              <a:buNone/>
              <a:defRPr sz="1000"/>
            </a:lvl4pPr>
            <a:lvl5pPr marL="1828789" indent="0">
              <a:buNone/>
              <a:defRPr sz="1000"/>
            </a:lvl5pPr>
            <a:lvl6pPr marL="2285987" indent="0">
              <a:buNone/>
              <a:defRPr sz="1000"/>
            </a:lvl6pPr>
            <a:lvl7pPr marL="2743185" indent="0">
              <a:buNone/>
              <a:defRPr sz="1000"/>
            </a:lvl7pPr>
            <a:lvl8pPr marL="3200381" indent="0">
              <a:buNone/>
              <a:defRPr sz="1000"/>
            </a:lvl8pPr>
            <a:lvl9pPr marL="3657579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4022-22CA-4D96-A941-85A358589C65}" type="datetimeFigureOut">
              <a:rPr lang="ru-RU" smtClean="0"/>
              <a:t>22.09.2020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A5AD7-E58B-4618-838C-72E7E8293B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5284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2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2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EF4022-22CA-4D96-A941-85A358589C65}" type="datetimeFigureOut">
              <a:rPr lang="ru-RU" smtClean="0"/>
              <a:t>22.09.2020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2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A5AD7-E58B-4618-838C-72E7E8293B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2610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9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8" indent="-228598" algn="l" defTabSz="91439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6" indent="-228598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93" indent="-228598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91" indent="-228598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88" indent="-228598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85" indent="-228598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83" indent="-228598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80" indent="-228598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77" indent="-228598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5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2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7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5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1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9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svg"/><Relationship Id="rId21" Type="http://schemas.openxmlformats.org/officeDocument/2006/relationships/image" Target="../media/image20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sv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Relationship Id="rId22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3.svg"/><Relationship Id="rId18" Type="http://schemas.openxmlformats.org/officeDocument/2006/relationships/image" Target="../media/image26.png"/><Relationship Id="rId3" Type="http://schemas.openxmlformats.org/officeDocument/2006/relationships/image" Target="../media/image25.svg"/><Relationship Id="rId21" Type="http://schemas.openxmlformats.org/officeDocument/2006/relationships/image" Target="../media/image29.svg"/><Relationship Id="rId7" Type="http://schemas.openxmlformats.org/officeDocument/2006/relationships/image" Target="../media/image15.svg"/><Relationship Id="rId12" Type="http://schemas.openxmlformats.org/officeDocument/2006/relationships/image" Target="../media/image22.png"/><Relationship Id="rId17" Type="http://schemas.openxmlformats.org/officeDocument/2006/relationships/image" Target="../media/image8.svg"/><Relationship Id="rId2" Type="http://schemas.openxmlformats.org/officeDocument/2006/relationships/image" Target="../media/image24.png"/><Relationship Id="rId16" Type="http://schemas.openxmlformats.org/officeDocument/2006/relationships/image" Target="../media/image7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1.svg"/><Relationship Id="rId5" Type="http://schemas.openxmlformats.org/officeDocument/2006/relationships/image" Target="../media/image13.svg"/><Relationship Id="rId15" Type="http://schemas.openxmlformats.org/officeDocument/2006/relationships/image" Target="../media/image19.svg"/><Relationship Id="rId10" Type="http://schemas.openxmlformats.org/officeDocument/2006/relationships/image" Target="../media/image20.png"/><Relationship Id="rId19" Type="http://schemas.openxmlformats.org/officeDocument/2006/relationships/image" Target="../media/image27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6.svg"/><Relationship Id="rId3" Type="http://schemas.openxmlformats.org/officeDocument/2006/relationships/image" Target="../media/image28.png"/><Relationship Id="rId21" Type="http://schemas.openxmlformats.org/officeDocument/2006/relationships/image" Target="../media/image22.png"/><Relationship Id="rId34" Type="http://schemas.openxmlformats.org/officeDocument/2006/relationships/image" Target="../media/image39.svg"/><Relationship Id="rId7" Type="http://schemas.openxmlformats.org/officeDocument/2006/relationships/image" Target="../media/image24.png"/><Relationship Id="rId12" Type="http://schemas.openxmlformats.org/officeDocument/2006/relationships/hyperlink" Target="https://en.wikipedia.org/wiki/Nikolai_Durov" TargetMode="External"/><Relationship Id="rId17" Type="http://schemas.openxmlformats.org/officeDocument/2006/relationships/image" Target="../media/image16.png"/><Relationship Id="rId25" Type="http://schemas.openxmlformats.org/officeDocument/2006/relationships/image" Target="../media/image5.png"/><Relationship Id="rId3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svg"/><Relationship Id="rId20" Type="http://schemas.openxmlformats.org/officeDocument/2006/relationships/image" Target="../media/image21.sv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11" Type="http://schemas.openxmlformats.org/officeDocument/2006/relationships/hyperlink" Target="https://ru.wikipedia.org/wiki/%D0%94%D1%83%D1%80%D0%BE%D0%B2,_%D0%9F%D0%B0%D0%B2%D0%B5%D0%BB_%D0%92%D0%B0%D0%BB%D0%B5%D1%80%D1%8C%D0%B5%D0%B2%D0%B8%D1%87" TargetMode="External"/><Relationship Id="rId24" Type="http://schemas.openxmlformats.org/officeDocument/2006/relationships/image" Target="../media/image19.svg"/><Relationship Id="rId32" Type="http://schemas.openxmlformats.org/officeDocument/2006/relationships/image" Target="../media/image37.svg"/><Relationship Id="rId5" Type="http://schemas.openxmlformats.org/officeDocument/2006/relationships/image" Target="../media/image30.png"/><Relationship Id="rId15" Type="http://schemas.openxmlformats.org/officeDocument/2006/relationships/image" Target="../media/image14.png"/><Relationship Id="rId23" Type="http://schemas.openxmlformats.org/officeDocument/2006/relationships/image" Target="../media/image18.png"/><Relationship Id="rId28" Type="http://schemas.openxmlformats.org/officeDocument/2006/relationships/image" Target="../media/image8.svg"/><Relationship Id="rId10" Type="http://schemas.openxmlformats.org/officeDocument/2006/relationships/image" Target="../media/image33.png"/><Relationship Id="rId19" Type="http://schemas.openxmlformats.org/officeDocument/2006/relationships/image" Target="../media/image20.png"/><Relationship Id="rId31" Type="http://schemas.openxmlformats.org/officeDocument/2006/relationships/image" Target="../media/image36.png"/><Relationship Id="rId4" Type="http://schemas.openxmlformats.org/officeDocument/2006/relationships/image" Target="../media/image29.svg"/><Relationship Id="rId9" Type="http://schemas.openxmlformats.org/officeDocument/2006/relationships/image" Target="../media/image32.jpeg"/><Relationship Id="rId14" Type="http://schemas.openxmlformats.org/officeDocument/2006/relationships/image" Target="../media/image13.svg"/><Relationship Id="rId22" Type="http://schemas.openxmlformats.org/officeDocument/2006/relationships/image" Target="../media/image23.svg"/><Relationship Id="rId27" Type="http://schemas.openxmlformats.org/officeDocument/2006/relationships/image" Target="../media/image7.png"/><Relationship Id="rId30" Type="http://schemas.openxmlformats.org/officeDocument/2006/relationships/image" Target="../media/image35.svg"/><Relationship Id="rId8" Type="http://schemas.openxmlformats.org/officeDocument/2006/relationships/image" Target="../media/image2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7.png"/><Relationship Id="rId18" Type="http://schemas.openxmlformats.org/officeDocument/2006/relationships/image" Target="../media/image43.svg"/><Relationship Id="rId26" Type="http://schemas.openxmlformats.org/officeDocument/2006/relationships/image" Target="../media/image51.svg"/><Relationship Id="rId3" Type="http://schemas.openxmlformats.org/officeDocument/2006/relationships/image" Target="../media/image28.png"/><Relationship Id="rId21" Type="http://schemas.openxmlformats.org/officeDocument/2006/relationships/image" Target="../media/image46.png"/><Relationship Id="rId7" Type="http://schemas.openxmlformats.org/officeDocument/2006/relationships/image" Target="../media/image36.png"/><Relationship Id="rId12" Type="http://schemas.openxmlformats.org/officeDocument/2006/relationships/image" Target="../media/image6.svg"/><Relationship Id="rId17" Type="http://schemas.openxmlformats.org/officeDocument/2006/relationships/image" Target="../media/image42.png"/><Relationship Id="rId25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1.svg"/><Relationship Id="rId20" Type="http://schemas.openxmlformats.org/officeDocument/2006/relationships/image" Target="../media/image4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11" Type="http://schemas.openxmlformats.org/officeDocument/2006/relationships/image" Target="../media/image5.png"/><Relationship Id="rId24" Type="http://schemas.openxmlformats.org/officeDocument/2006/relationships/image" Target="../media/image49.svg"/><Relationship Id="rId5" Type="http://schemas.openxmlformats.org/officeDocument/2006/relationships/image" Target="../media/image34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10" Type="http://schemas.openxmlformats.org/officeDocument/2006/relationships/image" Target="../media/image25.svg"/><Relationship Id="rId19" Type="http://schemas.openxmlformats.org/officeDocument/2006/relationships/image" Target="../media/image44.png"/><Relationship Id="rId4" Type="http://schemas.openxmlformats.org/officeDocument/2006/relationships/image" Target="../media/image29.svg"/><Relationship Id="rId9" Type="http://schemas.openxmlformats.org/officeDocument/2006/relationships/image" Target="../media/image24.png"/><Relationship Id="rId14" Type="http://schemas.openxmlformats.org/officeDocument/2006/relationships/image" Target="../media/image8.svg"/><Relationship Id="rId22" Type="http://schemas.openxmlformats.org/officeDocument/2006/relationships/image" Target="../media/image4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53.emf"/><Relationship Id="rId3" Type="http://schemas.openxmlformats.org/officeDocument/2006/relationships/image" Target="../media/image29.svg"/><Relationship Id="rId7" Type="http://schemas.openxmlformats.org/officeDocument/2006/relationships/image" Target="../media/image25.svg"/><Relationship Id="rId12" Type="http://schemas.openxmlformats.org/officeDocument/2006/relationships/image" Target="../media/image52.emf"/><Relationship Id="rId2" Type="http://schemas.openxmlformats.org/officeDocument/2006/relationships/image" Target="../media/image28.png"/><Relationship Id="rId16" Type="http://schemas.openxmlformats.org/officeDocument/2006/relationships/image" Target="../media/image5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8.svg"/><Relationship Id="rId5" Type="http://schemas.openxmlformats.org/officeDocument/2006/relationships/image" Target="../media/image35.svg"/><Relationship Id="rId15" Type="http://schemas.openxmlformats.org/officeDocument/2006/relationships/image" Target="../media/image55.png"/><Relationship Id="rId10" Type="http://schemas.openxmlformats.org/officeDocument/2006/relationships/image" Target="../media/image7.png"/><Relationship Id="rId4" Type="http://schemas.openxmlformats.org/officeDocument/2006/relationships/image" Target="../media/image34.png"/><Relationship Id="rId9" Type="http://schemas.openxmlformats.org/officeDocument/2006/relationships/image" Target="../media/image6.svg"/><Relationship Id="rId14" Type="http://schemas.openxmlformats.org/officeDocument/2006/relationships/image" Target="../media/image54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57.emf"/><Relationship Id="rId3" Type="http://schemas.openxmlformats.org/officeDocument/2006/relationships/image" Target="../media/image28.png"/><Relationship Id="rId7" Type="http://schemas.openxmlformats.org/officeDocument/2006/relationships/image" Target="../media/image5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11" Type="http://schemas.openxmlformats.org/officeDocument/2006/relationships/image" Target="../media/image34.png"/><Relationship Id="rId5" Type="http://schemas.openxmlformats.org/officeDocument/2006/relationships/image" Target="../media/image24.png"/><Relationship Id="rId15" Type="http://schemas.openxmlformats.org/officeDocument/2006/relationships/image" Target="../media/image55.png"/><Relationship Id="rId10" Type="http://schemas.openxmlformats.org/officeDocument/2006/relationships/image" Target="../media/image8.svg"/><Relationship Id="rId4" Type="http://schemas.openxmlformats.org/officeDocument/2006/relationships/image" Target="../media/image29.svg"/><Relationship Id="rId9" Type="http://schemas.openxmlformats.org/officeDocument/2006/relationships/image" Target="../media/image7.png"/><Relationship Id="rId14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59.emf"/><Relationship Id="rId3" Type="http://schemas.openxmlformats.org/officeDocument/2006/relationships/image" Target="../media/image28.png"/><Relationship Id="rId7" Type="http://schemas.openxmlformats.org/officeDocument/2006/relationships/image" Target="../media/image5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11" Type="http://schemas.openxmlformats.org/officeDocument/2006/relationships/image" Target="../media/image55.png"/><Relationship Id="rId5" Type="http://schemas.openxmlformats.org/officeDocument/2006/relationships/image" Target="../media/image24.png"/><Relationship Id="rId10" Type="http://schemas.openxmlformats.org/officeDocument/2006/relationships/image" Target="../media/image8.svg"/><Relationship Id="rId4" Type="http://schemas.openxmlformats.org/officeDocument/2006/relationships/image" Target="../media/image29.sv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954758A-C9C9-46D2-862D-32A5C3D2E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9009" y="4419693"/>
            <a:ext cx="2204208" cy="451908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B77B7B77-3209-44CE-816D-BD4D2FBCF264}"/>
              </a:ext>
            </a:extLst>
          </p:cNvPr>
          <p:cNvGrpSpPr/>
          <p:nvPr/>
        </p:nvGrpSpPr>
        <p:grpSpPr>
          <a:xfrm>
            <a:off x="623668" y="5333265"/>
            <a:ext cx="1448554" cy="1086416"/>
            <a:chOff x="0" y="0"/>
            <a:chExt cx="9144000" cy="6858000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FC72A807-3C49-4503-8E30-AD37267D2CE2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FF4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AF3EC003-B68E-4CA3-A17A-EC2E5CE31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19351" y="787806"/>
              <a:ext cx="4305300" cy="5282390"/>
            </a:xfrm>
            <a:prstGeom prst="rect">
              <a:avLst/>
            </a:prstGeom>
          </p:spPr>
        </p:pic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49B8F30D-3588-4FCD-AD74-875039A8354D}"/>
              </a:ext>
            </a:extLst>
          </p:cNvPr>
          <p:cNvGrpSpPr/>
          <p:nvPr/>
        </p:nvGrpSpPr>
        <p:grpSpPr>
          <a:xfrm>
            <a:off x="2661113" y="5458066"/>
            <a:ext cx="1260644" cy="1260644"/>
            <a:chOff x="586092" y="223930"/>
            <a:chExt cx="722456" cy="722456"/>
          </a:xfrm>
        </p:grpSpPr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2264113A-15D3-48BC-BBD3-AFA148876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6092" y="223930"/>
              <a:ext cx="722456" cy="722456"/>
            </a:xfrm>
            <a:prstGeom prst="rect">
              <a:avLst/>
            </a:prstGeom>
          </p:spPr>
        </p:pic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5A78763E-144C-473E-9908-3CEC9F9D0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86244" y="380680"/>
              <a:ext cx="465198" cy="410868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6B192AD-F6E4-4116-AE68-76646CD08C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96516" y="4695756"/>
            <a:ext cx="1319984" cy="131998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8C96D53-5A16-4578-A90A-EA1AD71531A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31" y="475137"/>
            <a:ext cx="7620000" cy="381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08A2E23-159E-486F-9D23-ECDBAC316033}"/>
              </a:ext>
            </a:extLst>
          </p:cNvPr>
          <p:cNvSpPr txBox="1"/>
          <p:nvPr/>
        </p:nvSpPr>
        <p:spPr>
          <a:xfrm>
            <a:off x="5869715" y="4743882"/>
            <a:ext cx="34671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5C9BCF"/>
                </a:solidFill>
                <a:latin typeface="Raleway Black" panose="020B0A03030101060003" pitchFamily="34" charset="-52"/>
              </a:rPr>
              <a:t>SMM </a:t>
            </a:r>
            <a:r>
              <a:rPr lang="en-US" sz="3200" dirty="0" err="1">
                <a:solidFill>
                  <a:srgbClr val="5C9BCF"/>
                </a:solidFill>
                <a:latin typeface="Raleway Black" panose="020B0A03030101060003" pitchFamily="34" charset="-52"/>
              </a:rPr>
              <a:t>platformalari</a:t>
            </a:r>
            <a:r>
              <a:rPr lang="en-US" sz="3200" dirty="0">
                <a:solidFill>
                  <a:srgbClr val="5C9BCF"/>
                </a:solidFill>
                <a:latin typeface="Raleway Black" panose="020B0A03030101060003" pitchFamily="34" charset="-52"/>
              </a:rPr>
              <a:t> </a:t>
            </a:r>
            <a:r>
              <a:rPr lang="en-US" sz="3200" dirty="0" err="1">
                <a:solidFill>
                  <a:srgbClr val="5C9BCF"/>
                </a:solidFill>
                <a:latin typeface="Raleway Black" panose="020B0A03030101060003" pitchFamily="34" charset="-52"/>
              </a:rPr>
              <a:t>bilan</a:t>
            </a:r>
            <a:r>
              <a:rPr lang="en-US" sz="3200" dirty="0">
                <a:solidFill>
                  <a:srgbClr val="5C9BCF"/>
                </a:solidFill>
                <a:latin typeface="Raleway Black" panose="020B0A03030101060003" pitchFamily="34" charset="-52"/>
              </a:rPr>
              <a:t> </a:t>
            </a:r>
            <a:r>
              <a:rPr lang="en-US" sz="3200" dirty="0" err="1">
                <a:solidFill>
                  <a:srgbClr val="5C9BCF"/>
                </a:solidFill>
                <a:latin typeface="Raleway Black" panose="020B0A03030101060003" pitchFamily="34" charset="-52"/>
              </a:rPr>
              <a:t>tanishish</a:t>
            </a:r>
            <a:endParaRPr lang="ru-RU" sz="3200" dirty="0">
              <a:solidFill>
                <a:srgbClr val="5C9BCF"/>
              </a:solidFill>
              <a:latin typeface="Raleway Black" panose="020B0A03030101060003" pitchFamily="34" charset="-5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015F41-246A-4A89-AA0B-BD7D7F69B1A3}"/>
              </a:ext>
            </a:extLst>
          </p:cNvPr>
          <p:cNvSpPr txBox="1"/>
          <p:nvPr/>
        </p:nvSpPr>
        <p:spPr>
          <a:xfrm>
            <a:off x="1930400" y="7358165"/>
            <a:ext cx="625049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bg1"/>
                </a:solidFill>
                <a:latin typeface="Roboto Medium"/>
              </a:rPr>
              <a:t>Telegram</a:t>
            </a:r>
            <a:endParaRPr lang="ru-RU" sz="11500" dirty="0">
              <a:solidFill>
                <a:schemeClr val="bg1"/>
              </a:solidFill>
              <a:latin typeface="Roboto Medium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BD8E5D2-7162-46E7-B2BF-D85200D3463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51761" y="7137102"/>
            <a:ext cx="9416254" cy="203391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3DA3D8C-F4DE-41AA-A032-770909BF186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41079" y="6884177"/>
            <a:ext cx="9273702" cy="281920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897D5149-32E1-4A51-8105-321756FB418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41079" y="6883131"/>
            <a:ext cx="9380374" cy="2551462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78C9E55-7F9C-4EA0-9F71-C0C2547F5A0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-201979" y="7096057"/>
            <a:ext cx="9579702" cy="231828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4BE12154-EDAC-4326-BA6D-8871B77317B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-41079" y="6903381"/>
            <a:ext cx="9259187" cy="2629609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DF9D5038-F8F9-46C4-ACAF-63AED58455F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-201979" y="6903381"/>
            <a:ext cx="9420087" cy="2373862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B513E7A-D1AC-4F3E-9F08-157B801928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2934570" y="4297950"/>
            <a:ext cx="2516346" cy="222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12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ABBFBE2-6D93-4088-844D-C6DBC3801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2451" y="-152211"/>
            <a:ext cx="9208266" cy="705914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FCECA12-E948-4B53-82BA-31E0707555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6569" y="1310761"/>
            <a:ext cx="9297657" cy="200829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E79CF6A-A5B8-4A6B-ABBB-8947F5C4E7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515" y="1670480"/>
            <a:ext cx="9138000" cy="277795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7B040F6-6F7F-4D29-83DA-3DA3CF2DAB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27146" y="2591928"/>
            <a:ext cx="9171146" cy="249455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45EC04-CD51-4678-BB0C-5708686A6B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56176" y="3519391"/>
            <a:ext cx="9262352" cy="263050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F29D89F-E217-4D23-81A7-3B1EAB9501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52056" y="4206787"/>
            <a:ext cx="9254112" cy="23320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89D033-44E8-4728-BD22-792C84D0CB94}"/>
              </a:ext>
            </a:extLst>
          </p:cNvPr>
          <p:cNvSpPr txBox="1"/>
          <p:nvPr/>
        </p:nvSpPr>
        <p:spPr>
          <a:xfrm>
            <a:off x="1464269" y="3410253"/>
            <a:ext cx="625049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/>
                </a:solidFill>
                <a:latin typeface="Roboto Medium"/>
              </a:rPr>
              <a:t>Telegram</a:t>
            </a:r>
            <a:endParaRPr lang="ru-RU" sz="11500" dirty="0">
              <a:solidFill>
                <a:schemeClr val="bg1"/>
              </a:solidFill>
              <a:latin typeface="Roboto Medium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0B45134-AAA5-4C58-A6BC-F6D067C392C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66571" y="4660410"/>
            <a:ext cx="9283142" cy="224651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CA84CB0-FCE1-4816-9B63-FBF5F19EC1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300254" y="1142193"/>
            <a:ext cx="2516346" cy="222246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EF02F72-3A8D-460F-85A3-439C188849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63695" y="-2906748"/>
            <a:ext cx="2162175" cy="216217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AE0C6F7-E8A9-4E55-8BD1-ED42DCA4B51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6603" y="-1757760"/>
            <a:ext cx="1125794" cy="1125792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06BED8E6-3F36-4BF5-AF56-5E7C63353A5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892804" y="-1085245"/>
            <a:ext cx="403096" cy="40309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9E165F9A-5D3B-45D9-BE41-33FF6A0DA33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98704" y="-1035063"/>
            <a:ext cx="403096" cy="403096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022017B-9DFB-413D-BEA6-EA9C22C4C98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778249" y="-1149126"/>
            <a:ext cx="403096" cy="403096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707A9FBF-E36F-45B7-87E8-61371FD33E3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184149" y="-1029808"/>
            <a:ext cx="403096" cy="403096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33BD4CB-A79B-47C8-AA95-223A4A775A0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24301" y="-1024436"/>
            <a:ext cx="403096" cy="403096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225B858D-7C22-4478-97E4-6982354775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76547" y="-1084203"/>
            <a:ext cx="403096" cy="403096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DD9FBFD-15B3-4118-949F-6A29CFB469C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177127" y="-1621701"/>
            <a:ext cx="1125794" cy="1125792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A0BFF3F9-5DAF-4267-945D-3E72037581A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017880" y="-1712022"/>
            <a:ext cx="1125794" cy="1125792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543C9B2-BC1A-4A46-BF92-BDFC1940371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861754" y="-1182614"/>
            <a:ext cx="630746" cy="630746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4C3E79C5-B5BF-4961-8ADA-FBAF976A35C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145801" y="-1345181"/>
            <a:ext cx="630746" cy="630746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D2332BD-9159-41E5-8CE3-B7AC134A043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975579" y="-1085245"/>
            <a:ext cx="403096" cy="403096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113A41ED-A875-464B-8CBB-D3311FC0872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62843" y="-1252086"/>
            <a:ext cx="630746" cy="630746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FBCA13DE-FB1E-4EDE-B47F-9386B153032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8392" y="-1345181"/>
            <a:ext cx="1125794" cy="112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67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F12D46C5-2171-4E8D-992D-E43E468011D6}"/>
              </a:ext>
            </a:extLst>
          </p:cNvPr>
          <p:cNvGrpSpPr/>
          <p:nvPr/>
        </p:nvGrpSpPr>
        <p:grpSpPr>
          <a:xfrm>
            <a:off x="457200" y="331166"/>
            <a:ext cx="8368670" cy="6241406"/>
            <a:chOff x="457200" y="331166"/>
            <a:chExt cx="8368670" cy="6241406"/>
          </a:xfrm>
        </p:grpSpPr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12FF2C32-37AD-4307-87E1-B1EBBA7A0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63695" y="331166"/>
              <a:ext cx="2162175" cy="2162175"/>
            </a:xfrm>
            <a:prstGeom prst="rect">
              <a:avLst/>
            </a:prstGeom>
          </p:spPr>
        </p:pic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C4BDFBDB-DB3B-4F3B-A768-3F92EA98A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6603" y="5401042"/>
              <a:ext cx="1125794" cy="1125792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4EBE8B6F-6F83-4C72-9CB5-E9A22F914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92804" y="3577413"/>
              <a:ext cx="403096" cy="403096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F016F8A4-D015-4A3B-AD20-C17F952B8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8704" y="2944071"/>
              <a:ext cx="403096" cy="403096"/>
            </a:xfrm>
            <a:prstGeom prst="rect">
              <a:avLst/>
            </a:prstGeom>
          </p:spPr>
        </p:pic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44ED9D78-3D57-464E-8470-EB5941E62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78249" y="990692"/>
              <a:ext cx="403096" cy="403096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9D86CC8-434B-4233-B2BF-557D0BB13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24301" y="5199494"/>
              <a:ext cx="403096" cy="403096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89531727-A58F-42A8-9676-1476E4A04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77127" y="1250678"/>
              <a:ext cx="1125794" cy="1125792"/>
            </a:xfrm>
            <a:prstGeom prst="rect">
              <a:avLst/>
            </a:prstGeom>
          </p:spPr>
        </p:pic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4103C857-CCD3-46CB-B3DB-DE4E21440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17880" y="5446780"/>
              <a:ext cx="1125794" cy="1125792"/>
            </a:xfrm>
            <a:prstGeom prst="rect">
              <a:avLst/>
            </a:prstGeom>
          </p:spPr>
        </p:pic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D0A91ED4-A666-4C83-8DD3-37E83E377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61754" y="3233342"/>
              <a:ext cx="630746" cy="630746"/>
            </a:xfrm>
            <a:prstGeom prst="rect">
              <a:avLst/>
            </a:prstGeom>
          </p:spPr>
        </p:pic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5E1FFCED-BEB8-4072-8E56-299A9B826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45801" y="3339314"/>
              <a:ext cx="630746" cy="630746"/>
            </a:xfrm>
            <a:prstGeom prst="rect">
              <a:avLst/>
            </a:prstGeom>
          </p:spPr>
        </p:pic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CEE976BB-36DA-4B53-B383-2682E51FD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75579" y="5432205"/>
              <a:ext cx="403096" cy="403096"/>
            </a:xfrm>
            <a:prstGeom prst="rect">
              <a:avLst/>
            </a:prstGeom>
          </p:spPr>
        </p:pic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801051D0-4614-41C8-AE68-2BBA8AAA3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87134" y="4393047"/>
              <a:ext cx="630746" cy="630746"/>
            </a:xfrm>
            <a:prstGeom prst="rect">
              <a:avLst/>
            </a:prstGeom>
          </p:spPr>
        </p:pic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110B45B9-0DE2-459B-8EF2-2C8079D40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03978" y="2871381"/>
              <a:ext cx="548476" cy="548476"/>
            </a:xfrm>
            <a:prstGeom prst="rect">
              <a:avLst/>
            </a:prstGeom>
          </p:spPr>
        </p:pic>
        <p:pic>
          <p:nvPicPr>
            <p:cNvPr id="64" name="Рисунок 63">
              <a:extLst>
                <a:ext uri="{FF2B5EF4-FFF2-40B4-BE49-F238E27FC236}">
                  <a16:creationId xmlns:a16="http://schemas.microsoft.com/office/drawing/2014/main" id="{B6221E14-3AD1-44D4-A391-1FD37A97A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8392" y="1258668"/>
              <a:ext cx="1125794" cy="1125792"/>
            </a:xfrm>
            <a:prstGeom prst="rect">
              <a:avLst/>
            </a:prstGeom>
          </p:spPr>
        </p:pic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133B4A13-C364-4B81-BD38-37C520013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07509" y="3607490"/>
              <a:ext cx="235394" cy="235394"/>
            </a:xfrm>
            <a:prstGeom prst="rect">
              <a:avLst/>
            </a:prstGeom>
          </p:spPr>
        </p:pic>
        <p:pic>
          <p:nvPicPr>
            <p:cNvPr id="33" name="Рисунок 32">
              <a:extLst>
                <a:ext uri="{FF2B5EF4-FFF2-40B4-BE49-F238E27FC236}">
                  <a16:creationId xmlns:a16="http://schemas.microsoft.com/office/drawing/2014/main" id="{9AC4CA2B-08E0-46B3-AAF8-59CE9CE75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63998" y="1973485"/>
              <a:ext cx="630746" cy="630746"/>
            </a:xfrm>
            <a:prstGeom prst="rect">
              <a:avLst/>
            </a:prstGeom>
          </p:spPr>
        </p:pic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46DCE1C6-7E95-4CCC-AE56-EB9F77035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00" y="4469209"/>
              <a:ext cx="403096" cy="403096"/>
            </a:xfrm>
            <a:prstGeom prst="rect">
              <a:avLst/>
            </a:prstGeom>
          </p:spPr>
        </p:pic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3E7EB642-296A-414E-A4DB-72247327E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68584" y="1193038"/>
              <a:ext cx="235394" cy="235394"/>
            </a:xfrm>
            <a:prstGeom prst="rect">
              <a:avLst/>
            </a:prstGeom>
          </p:spPr>
        </p:pic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120993DE-DC86-4284-96AA-45CF86A29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84149" y="4299685"/>
              <a:ext cx="403096" cy="403096"/>
            </a:xfrm>
            <a:prstGeom prst="rect">
              <a:avLst/>
            </a:prstGeom>
          </p:spPr>
        </p:pic>
        <p:pic>
          <p:nvPicPr>
            <p:cNvPr id="58" name="Рисунок 57">
              <a:extLst>
                <a:ext uri="{FF2B5EF4-FFF2-40B4-BE49-F238E27FC236}">
                  <a16:creationId xmlns:a16="http://schemas.microsoft.com/office/drawing/2014/main" id="{1F5AFD7A-85C8-4299-B518-B24F6C85E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68006" y="6003924"/>
              <a:ext cx="403096" cy="403096"/>
            </a:xfrm>
            <a:prstGeom prst="rect">
              <a:avLst/>
            </a:prstGeom>
          </p:spPr>
        </p:pic>
      </p:grp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8A61E291-DEEF-4B33-945C-4E4337437341}"/>
              </a:ext>
            </a:extLst>
          </p:cNvPr>
          <p:cNvSpPr/>
          <p:nvPr/>
        </p:nvSpPr>
        <p:spPr>
          <a:xfrm>
            <a:off x="2202929" y="1385063"/>
            <a:ext cx="27893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Roboto Medium"/>
              </a:rPr>
              <a:t>Telegram</a:t>
            </a:r>
            <a:r>
              <a:rPr lang="en-US" sz="1600" dirty="0">
                <a:latin typeface="Roboto Medium"/>
              </a:rPr>
              <a:t> – </a:t>
            </a:r>
            <a:r>
              <a:rPr lang="en-US" sz="1600" dirty="0" err="1">
                <a:latin typeface="Roboto Medium"/>
              </a:rPr>
              <a:t>tezkorlik</a:t>
            </a:r>
            <a:r>
              <a:rPr lang="en-US" sz="1600" dirty="0">
                <a:latin typeface="Roboto Medium"/>
              </a:rPr>
              <a:t> </a:t>
            </a:r>
            <a:r>
              <a:rPr lang="en-US" sz="1600" dirty="0" err="1">
                <a:latin typeface="Roboto Medium"/>
              </a:rPr>
              <a:t>va</a:t>
            </a:r>
            <a:r>
              <a:rPr lang="en-US" sz="1600" dirty="0">
                <a:latin typeface="Roboto Medium"/>
              </a:rPr>
              <a:t> </a:t>
            </a:r>
            <a:r>
              <a:rPr lang="en-US" sz="1600" dirty="0" err="1">
                <a:latin typeface="Roboto Medium"/>
              </a:rPr>
              <a:t>xavfsizlikka</a:t>
            </a:r>
            <a:r>
              <a:rPr lang="en-US" sz="1600" dirty="0">
                <a:latin typeface="Roboto Medium"/>
              </a:rPr>
              <a:t> </a:t>
            </a:r>
            <a:r>
              <a:rPr lang="en-US" sz="1600" dirty="0" err="1">
                <a:latin typeface="Roboto Medium"/>
              </a:rPr>
              <a:t>asoslangan</a:t>
            </a:r>
            <a:r>
              <a:rPr lang="en-US" sz="1600" dirty="0">
                <a:latin typeface="Roboto Medium"/>
              </a:rPr>
              <a:t> </a:t>
            </a:r>
            <a:r>
              <a:rPr lang="en-US" sz="1600" dirty="0" err="1">
                <a:latin typeface="Roboto Medium"/>
              </a:rPr>
              <a:t>xabar</a:t>
            </a:r>
            <a:r>
              <a:rPr lang="en-US" sz="1600" dirty="0">
                <a:latin typeface="Roboto Medium"/>
              </a:rPr>
              <a:t> </a:t>
            </a:r>
            <a:r>
              <a:rPr lang="en-US" sz="1600" dirty="0" err="1">
                <a:latin typeface="Roboto Medium"/>
              </a:rPr>
              <a:t>almashish</a:t>
            </a:r>
            <a:r>
              <a:rPr lang="en-US" sz="1600" dirty="0">
                <a:latin typeface="Roboto Medium"/>
              </a:rPr>
              <a:t> </a:t>
            </a:r>
            <a:r>
              <a:rPr lang="en-US" sz="1600" dirty="0" err="1">
                <a:latin typeface="Roboto Medium"/>
              </a:rPr>
              <a:t>ilovasi</a:t>
            </a:r>
            <a:r>
              <a:rPr lang="en-US" sz="1600" dirty="0">
                <a:latin typeface="Roboto Medium"/>
              </a:rPr>
              <a:t>.</a:t>
            </a:r>
            <a:endParaRPr lang="ru-RU" sz="1600" dirty="0">
              <a:latin typeface="Roboto Medium"/>
            </a:endParaRP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F6761057-887D-49D6-9FCA-662AB217DB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250820" y="1821730"/>
            <a:ext cx="1059150" cy="1855942"/>
          </a:xfrm>
          <a:prstGeom prst="rect">
            <a:avLst/>
          </a:prstGeom>
        </p:spPr>
      </p:pic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A90275E6-1DF0-4AAD-BCFA-A678FA931D9F}"/>
              </a:ext>
            </a:extLst>
          </p:cNvPr>
          <p:cNvSpPr/>
          <p:nvPr/>
        </p:nvSpPr>
        <p:spPr>
          <a:xfrm>
            <a:off x="1447116" y="2939882"/>
            <a:ext cx="300271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Roboto Medium"/>
              </a:rPr>
              <a:t>U </a:t>
            </a:r>
            <a:r>
              <a:rPr lang="en-US" sz="1600" dirty="0" err="1">
                <a:latin typeface="Roboto Medium"/>
              </a:rPr>
              <a:t>orqali</a:t>
            </a:r>
            <a:r>
              <a:rPr lang="en-US" sz="1600" dirty="0">
                <a:latin typeface="Roboto Medium"/>
              </a:rPr>
              <a:t> </a:t>
            </a:r>
            <a:r>
              <a:rPr lang="en-US" sz="1600" dirty="0" err="1">
                <a:latin typeface="Roboto Medium"/>
              </a:rPr>
              <a:t>matn</a:t>
            </a:r>
            <a:r>
              <a:rPr lang="en-US" sz="1600" dirty="0">
                <a:latin typeface="Roboto Medium"/>
              </a:rPr>
              <a:t>, </a:t>
            </a:r>
            <a:r>
              <a:rPr lang="en-US" sz="1600" dirty="0" err="1">
                <a:latin typeface="Roboto Medium"/>
              </a:rPr>
              <a:t>tasvir</a:t>
            </a:r>
            <a:r>
              <a:rPr lang="en-US" sz="1600" dirty="0">
                <a:latin typeface="Roboto Medium"/>
              </a:rPr>
              <a:t>, video, audio </a:t>
            </a:r>
            <a:r>
              <a:rPr lang="en-US" sz="1600" dirty="0" err="1">
                <a:latin typeface="Roboto Medium"/>
              </a:rPr>
              <a:t>va</a:t>
            </a:r>
            <a:r>
              <a:rPr lang="en-US" sz="1600" dirty="0">
                <a:latin typeface="Roboto Medium"/>
              </a:rPr>
              <a:t> </a:t>
            </a:r>
            <a:r>
              <a:rPr lang="en-US" sz="1600" dirty="0" err="1">
                <a:latin typeface="Roboto Medium"/>
              </a:rPr>
              <a:t>boshqa</a:t>
            </a:r>
            <a:r>
              <a:rPr lang="en-US" sz="1600" dirty="0">
                <a:latin typeface="Roboto Medium"/>
              </a:rPr>
              <a:t> </a:t>
            </a:r>
            <a:r>
              <a:rPr lang="en-US" sz="1600" dirty="0" err="1">
                <a:latin typeface="Roboto Medium"/>
              </a:rPr>
              <a:t>turdagi</a:t>
            </a:r>
            <a:r>
              <a:rPr lang="en-US" sz="1600" dirty="0">
                <a:latin typeface="Roboto Medium"/>
              </a:rPr>
              <a:t> </a:t>
            </a:r>
            <a:r>
              <a:rPr lang="en-US" sz="1600" dirty="0" err="1">
                <a:latin typeface="Roboto Medium"/>
              </a:rPr>
              <a:t>fayllar</a:t>
            </a:r>
            <a:r>
              <a:rPr lang="en-US" sz="1600" dirty="0">
                <a:latin typeface="Roboto Medium"/>
              </a:rPr>
              <a:t> (doc, zip, mp3 </a:t>
            </a:r>
            <a:r>
              <a:rPr lang="en-US" sz="1600" dirty="0" err="1">
                <a:latin typeface="Roboto Medium"/>
              </a:rPr>
              <a:t>va</a:t>
            </a:r>
            <a:r>
              <a:rPr lang="en-US" sz="1600" dirty="0">
                <a:latin typeface="Roboto Medium"/>
              </a:rPr>
              <a:t> h. k.)</a:t>
            </a:r>
            <a:r>
              <a:rPr lang="en-US" sz="1600" dirty="0" err="1">
                <a:latin typeface="Roboto Medium"/>
              </a:rPr>
              <a:t>ni</a:t>
            </a:r>
            <a:r>
              <a:rPr lang="en-US" sz="1600" dirty="0">
                <a:latin typeface="Roboto Medium"/>
              </a:rPr>
              <a:t> </a:t>
            </a:r>
            <a:r>
              <a:rPr lang="en-US" sz="1600" dirty="0" err="1">
                <a:latin typeface="Roboto Medium"/>
              </a:rPr>
              <a:t>jo‘natish</a:t>
            </a:r>
            <a:r>
              <a:rPr lang="en-US" sz="1600" dirty="0">
                <a:latin typeface="Roboto Medium"/>
              </a:rPr>
              <a:t> </a:t>
            </a:r>
            <a:r>
              <a:rPr lang="en-US" sz="1600" dirty="0" err="1">
                <a:latin typeface="Roboto Medium"/>
              </a:rPr>
              <a:t>mumkin</a:t>
            </a:r>
            <a:r>
              <a:rPr lang="en-US" sz="1600" dirty="0">
                <a:latin typeface="Roboto Medium"/>
              </a:rPr>
              <a:t>. </a:t>
            </a:r>
            <a:endParaRPr lang="ru-RU" sz="1600" dirty="0">
              <a:latin typeface="Roboto Medium"/>
            </a:endParaRPr>
          </a:p>
        </p:txBody>
      </p:sp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00B60043-17BA-457F-9DCF-95CA8CA3E5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18600" y="6343832"/>
            <a:ext cx="1855353" cy="403095"/>
          </a:xfrm>
          <a:prstGeom prst="rect">
            <a:avLst/>
          </a:prstGeom>
        </p:spPr>
      </p:pic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D34AB78A-1C28-4AA7-B01F-BDA135A60799}"/>
              </a:ext>
            </a:extLst>
          </p:cNvPr>
          <p:cNvSpPr/>
          <p:nvPr/>
        </p:nvSpPr>
        <p:spPr>
          <a:xfrm>
            <a:off x="250820" y="4844320"/>
            <a:ext cx="34408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 Medium"/>
              </a:rPr>
              <a:t>Telegram </a:t>
            </a:r>
            <a:r>
              <a:rPr lang="en-US" dirty="0" err="1">
                <a:latin typeface="Roboto Light"/>
              </a:rPr>
              <a:t>loyihasi</a:t>
            </a:r>
            <a:r>
              <a:rPr lang="en-US" dirty="0">
                <a:latin typeface="Roboto Light"/>
              </a:rPr>
              <a:t> 2013-yilda aka-</a:t>
            </a:r>
            <a:r>
              <a:rPr lang="en-US" dirty="0" err="1">
                <a:latin typeface="Roboto Light"/>
              </a:rPr>
              <a:t>uka</a:t>
            </a:r>
            <a:r>
              <a:rPr lang="en-US" dirty="0">
                <a:latin typeface="Roboto Light"/>
              </a:rPr>
              <a:t> </a:t>
            </a:r>
            <a:r>
              <a:rPr lang="en-US" b="1" dirty="0">
                <a:latin typeface="Roboto Light"/>
              </a:rPr>
              <a:t>Nikolay</a:t>
            </a:r>
            <a:r>
              <a:rPr lang="en-US" dirty="0">
                <a:latin typeface="Roboto Light"/>
              </a:rPr>
              <a:t> </a:t>
            </a:r>
            <a:r>
              <a:rPr lang="en-US" dirty="0" err="1">
                <a:latin typeface="Roboto Light"/>
              </a:rPr>
              <a:t>va</a:t>
            </a:r>
            <a:r>
              <a:rPr lang="en-US" dirty="0">
                <a:latin typeface="Roboto Light"/>
              </a:rPr>
              <a:t> </a:t>
            </a:r>
            <a:r>
              <a:rPr lang="en-US" b="1" dirty="0">
                <a:latin typeface="Roboto Light"/>
              </a:rPr>
              <a:t>Pavel </a:t>
            </a:r>
            <a:r>
              <a:rPr lang="en-US" b="1" dirty="0" err="1">
                <a:latin typeface="Roboto Light"/>
              </a:rPr>
              <a:t>Durovlar</a:t>
            </a:r>
            <a:r>
              <a:rPr lang="en-US" dirty="0">
                <a:latin typeface="Roboto Light"/>
              </a:rPr>
              <a:t> </a:t>
            </a:r>
            <a:r>
              <a:rPr lang="en-US" dirty="0" err="1">
                <a:latin typeface="Roboto Light"/>
              </a:rPr>
              <a:t>tomonidan</a:t>
            </a:r>
            <a:r>
              <a:rPr lang="en-US" dirty="0">
                <a:latin typeface="Roboto Light"/>
              </a:rPr>
              <a:t> </a:t>
            </a:r>
            <a:r>
              <a:rPr lang="en-US" dirty="0" err="1">
                <a:latin typeface="Roboto Light"/>
              </a:rPr>
              <a:t>ishlab</a:t>
            </a:r>
            <a:r>
              <a:rPr lang="en-US" dirty="0">
                <a:latin typeface="Roboto Light"/>
              </a:rPr>
              <a:t> </a:t>
            </a:r>
            <a:r>
              <a:rPr lang="en-US" dirty="0" err="1">
                <a:latin typeface="Roboto Light"/>
              </a:rPr>
              <a:t>chiqilgan</a:t>
            </a:r>
            <a:r>
              <a:rPr lang="en-US" dirty="0">
                <a:latin typeface="Roboto Light"/>
              </a:rPr>
              <a:t>.</a:t>
            </a:r>
            <a:endParaRPr lang="ru-RU" dirty="0"/>
          </a:p>
        </p:txBody>
      </p:sp>
      <p:pic>
        <p:nvPicPr>
          <p:cNvPr id="2050" name="Picture 2" descr="The life of Telegram CEO and VKontakte founder Pavel Durov - Insider">
            <a:extLst>
              <a:ext uri="{FF2B5EF4-FFF2-40B4-BE49-F238E27FC236}">
                <a16:creationId xmlns:a16="http://schemas.microsoft.com/office/drawing/2014/main" id="{A8812C6D-3767-4489-B6BC-00298ADC9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004" y="4690477"/>
            <a:ext cx="2162885" cy="162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C32AE8A7-CF6E-47F1-8B5B-2485C46FC1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21769" y="6343832"/>
            <a:ext cx="1855353" cy="403095"/>
          </a:xfrm>
          <a:prstGeom prst="rect">
            <a:avLst/>
          </a:prstGeom>
        </p:spPr>
      </p:pic>
      <p:pic>
        <p:nvPicPr>
          <p:cNvPr id="2052" name="Picture 4" descr="Николай Валерьевич Дуров — Циклопедия">
            <a:extLst>
              <a:ext uri="{FF2B5EF4-FFF2-40B4-BE49-F238E27FC236}">
                <a16:creationId xmlns:a16="http://schemas.microsoft.com/office/drawing/2014/main" id="{F22C481C-84FB-46AB-A664-9DFF83788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573" y="4690683"/>
            <a:ext cx="1622164" cy="162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F59E091F-F452-43EC-ACEF-E6501133F9F7}"/>
              </a:ext>
            </a:extLst>
          </p:cNvPr>
          <p:cNvSpPr/>
          <p:nvPr/>
        </p:nvSpPr>
        <p:spPr>
          <a:xfrm>
            <a:off x="6616082" y="6366296"/>
            <a:ext cx="15653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oboto Light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Pavel </a:t>
            </a:r>
            <a:r>
              <a:rPr lang="en-US" b="1" dirty="0" err="1">
                <a:solidFill>
                  <a:schemeClr val="bg1"/>
                </a:solidFill>
                <a:latin typeface="Roboto Light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Durov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AE13070B-C8DD-4A41-9CEA-E1FE3AB62766}"/>
              </a:ext>
            </a:extLst>
          </p:cNvPr>
          <p:cNvSpPr/>
          <p:nvPr/>
        </p:nvSpPr>
        <p:spPr>
          <a:xfrm>
            <a:off x="3565669" y="6366296"/>
            <a:ext cx="17821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oboto Light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Nikolay </a:t>
            </a:r>
            <a:r>
              <a:rPr lang="en-US" b="1" dirty="0" err="1">
                <a:solidFill>
                  <a:schemeClr val="bg1"/>
                </a:solidFill>
                <a:latin typeface="Roboto Light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Durov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A2B85C-3715-49F9-9127-CDCF9D250B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05996" y="-440290"/>
            <a:ext cx="9208266" cy="28444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739BEE-2D44-48C1-9405-4219EC93A87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110116" y="-2114618"/>
            <a:ext cx="9297657" cy="200829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6333615-242B-4B1E-9A4C-745E6B50EA0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23030" y="-2919817"/>
            <a:ext cx="9138000" cy="277795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8C9A4B-5931-4A8C-A9BA-60270918926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70691" y="-2649721"/>
            <a:ext cx="9171146" cy="249455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7A426DF-CEE1-4E3E-8E88-397F7219D9D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-99721" y="-2761917"/>
            <a:ext cx="9262352" cy="263050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A0D1678-D1AF-4229-AC4C-0E72AE9B62E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-95601" y="-2487878"/>
            <a:ext cx="9254112" cy="233203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BF188DE-7C29-478F-9F00-DC2146C3F19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-110116" y="-2422561"/>
            <a:ext cx="9283142" cy="224651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D23D674-C970-415B-8CEB-05B76373E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84150" y="357350"/>
            <a:ext cx="403096" cy="403096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257C6B7-68E5-409A-9F07-7B37ADEEF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4783" y="5401042"/>
            <a:ext cx="403096" cy="403096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D3F19B36-8E38-4845-A6F7-9EBA83B7A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4352" y="2871381"/>
            <a:ext cx="235394" cy="235394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FC786C42-F708-4D07-B1B8-70E89D5F3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4750060"/>
            <a:ext cx="235394" cy="235394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69840158-7E59-428A-90CB-5AA84B78F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92826" y="5563175"/>
            <a:ext cx="801526" cy="801526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3DA7CC70-44D5-4155-81DB-BFA147DB2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93629" y="127583"/>
            <a:ext cx="403096" cy="403096"/>
          </a:xfrm>
          <a:prstGeom prst="rect">
            <a:avLst/>
          </a:prstGeom>
        </p:spPr>
      </p:pic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B7BC88A9-D8BC-48D1-B010-ED54A752F37A}"/>
              </a:ext>
            </a:extLst>
          </p:cNvPr>
          <p:cNvGrpSpPr/>
          <p:nvPr/>
        </p:nvGrpSpPr>
        <p:grpSpPr>
          <a:xfrm>
            <a:off x="-32133" y="-6064"/>
            <a:ext cx="9208266" cy="1199101"/>
            <a:chOff x="-32133" y="-6064"/>
            <a:chExt cx="9208266" cy="1199101"/>
          </a:xfrm>
        </p:grpSpPr>
        <p:pic>
          <p:nvPicPr>
            <p:cNvPr id="49" name="Рисунок 48">
              <a:extLst>
                <a:ext uri="{FF2B5EF4-FFF2-40B4-BE49-F238E27FC236}">
                  <a16:creationId xmlns:a16="http://schemas.microsoft.com/office/drawing/2014/main" id="{0F80BFAC-E23C-4708-B7A6-EC56717EC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32133" y="-6064"/>
              <a:ext cx="9208266" cy="1199101"/>
            </a:xfrm>
            <a:prstGeom prst="rect">
              <a:avLst/>
            </a:prstGeom>
          </p:spPr>
        </p:pic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5967E528-9B8A-44FF-B779-A79DE0DF80C3}"/>
                </a:ext>
              </a:extLst>
            </p:cNvPr>
            <p:cNvSpPr/>
            <p:nvPr/>
          </p:nvSpPr>
          <p:spPr>
            <a:xfrm>
              <a:off x="510193" y="142476"/>
              <a:ext cx="884614" cy="8846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52" name="Рисунок 51">
              <a:extLst>
                <a:ext uri="{FF2B5EF4-FFF2-40B4-BE49-F238E27FC236}">
                  <a16:creationId xmlns:a16="http://schemas.microsoft.com/office/drawing/2014/main" id="{A6D91022-7FB3-4833-AE08-7182A3CB8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586092" y="223930"/>
              <a:ext cx="722456" cy="722456"/>
            </a:xfrm>
            <a:prstGeom prst="rect">
              <a:avLst/>
            </a:prstGeom>
          </p:spPr>
        </p:pic>
        <p:pic>
          <p:nvPicPr>
            <p:cNvPr id="53" name="Рисунок 52">
              <a:extLst>
                <a:ext uri="{FF2B5EF4-FFF2-40B4-BE49-F238E27FC236}">
                  <a16:creationId xmlns:a16="http://schemas.microsoft.com/office/drawing/2014/main" id="{32DCD004-341B-4B41-8F2F-F5C29DA19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686244" y="380680"/>
              <a:ext cx="465198" cy="410868"/>
            </a:xfrm>
            <a:prstGeom prst="rect">
              <a:avLst/>
            </a:prstGeom>
          </p:spPr>
        </p:pic>
      </p:grp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0AD3AF29-BC06-4930-9865-1C80A64A23DC}"/>
              </a:ext>
            </a:extLst>
          </p:cNvPr>
          <p:cNvSpPr/>
          <p:nvPr/>
        </p:nvSpPr>
        <p:spPr>
          <a:xfrm>
            <a:off x="1827169" y="225516"/>
            <a:ext cx="464446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Roboto Medium"/>
              </a:rPr>
              <a:t>Telegram </a:t>
            </a:r>
            <a:r>
              <a:rPr lang="en-US" sz="4400" b="1" dirty="0" err="1">
                <a:solidFill>
                  <a:schemeClr val="bg1"/>
                </a:solidFill>
                <a:latin typeface="Roboto Medium"/>
              </a:rPr>
              <a:t>nima</a:t>
            </a:r>
            <a:r>
              <a:rPr lang="en-US" sz="4400" b="1" dirty="0">
                <a:solidFill>
                  <a:schemeClr val="bg1"/>
                </a:solidFill>
                <a:latin typeface="Roboto Medium"/>
              </a:rPr>
              <a:t>? </a:t>
            </a:r>
            <a:endParaRPr lang="ru-RU" sz="4400" b="1" dirty="0">
              <a:solidFill>
                <a:schemeClr val="bg1"/>
              </a:solidFill>
              <a:latin typeface="Roboto Medium"/>
            </a:endParaRPr>
          </a:p>
        </p:txBody>
      </p:sp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05830E4B-DDCC-444E-A791-7F64B2805B0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rot="16200000">
            <a:off x="7575474" y="-407625"/>
            <a:ext cx="62736" cy="3138586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67687A95-75DF-4AAF-A6AC-0E36A54B884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224699" y="1184376"/>
            <a:ext cx="2755728" cy="2593284"/>
          </a:xfrm>
          <a:prstGeom prst="rect">
            <a:avLst/>
          </a:prstGeom>
        </p:spPr>
      </p:pic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6F435DAD-7B86-4D6D-9FCB-922E46426DE0}"/>
              </a:ext>
            </a:extLst>
          </p:cNvPr>
          <p:cNvSpPr/>
          <p:nvPr/>
        </p:nvSpPr>
        <p:spPr>
          <a:xfrm>
            <a:off x="9196124" y="3928652"/>
            <a:ext cx="27557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/>
              </a:rPr>
              <a:t>Telegram </a:t>
            </a:r>
            <a:r>
              <a:rPr lang="en-US" dirty="0" err="1">
                <a:solidFill>
                  <a:schemeClr val="bg1"/>
                </a:solidFill>
                <a:latin typeface="Roboto Medium"/>
              </a:rPr>
              <a:t>sinxron</a:t>
            </a:r>
            <a:r>
              <a:rPr lang="en-US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Medium"/>
              </a:rPr>
              <a:t>tarzda</a:t>
            </a:r>
            <a:r>
              <a:rPr lang="en-US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Medium"/>
              </a:rPr>
              <a:t>bir</a:t>
            </a:r>
            <a:r>
              <a:rPr lang="en-US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Medium"/>
              </a:rPr>
              <a:t>nechta</a:t>
            </a:r>
            <a:r>
              <a:rPr lang="en-US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Medium"/>
              </a:rPr>
              <a:t>qurilmada</a:t>
            </a:r>
            <a:r>
              <a:rPr lang="en-US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Medium"/>
              </a:rPr>
              <a:t>ishlay</a:t>
            </a:r>
            <a:r>
              <a:rPr lang="en-US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Medium"/>
              </a:rPr>
              <a:t>oladi</a:t>
            </a:r>
            <a:r>
              <a:rPr lang="en-US" dirty="0">
                <a:solidFill>
                  <a:schemeClr val="bg1"/>
                </a:solidFill>
                <a:latin typeface="Roboto Medium"/>
              </a:rPr>
              <a:t>. </a:t>
            </a:r>
            <a:endParaRPr lang="ru-RU" dirty="0">
              <a:solidFill>
                <a:schemeClr val="bg1"/>
              </a:solidFill>
              <a:latin typeface="Roboto Medium"/>
            </a:endParaRPr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46CA90A3-2B2F-4DAF-ABC5-357648C64796}"/>
              </a:ext>
            </a:extLst>
          </p:cNvPr>
          <p:cNvSpPr/>
          <p:nvPr/>
        </p:nvSpPr>
        <p:spPr>
          <a:xfrm>
            <a:off x="9196124" y="5023375"/>
            <a:ext cx="275572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  <a:latin typeface="Roboto Medium"/>
              </a:rPr>
              <a:t>Uning</a:t>
            </a:r>
            <a:r>
              <a:rPr lang="en-US" sz="16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 Medium"/>
              </a:rPr>
              <a:t>yordamida</a:t>
            </a:r>
            <a:r>
              <a:rPr lang="en-US" sz="1600" dirty="0">
                <a:solidFill>
                  <a:schemeClr val="bg1"/>
                </a:solidFill>
                <a:latin typeface="Roboto Medium"/>
              </a:rPr>
              <a:t> chat, </a:t>
            </a:r>
            <a:r>
              <a:rPr lang="en-US" sz="1600" dirty="0" err="1">
                <a:solidFill>
                  <a:schemeClr val="bg1"/>
                </a:solidFill>
                <a:latin typeface="Roboto Medium"/>
              </a:rPr>
              <a:t>maxfiy</a:t>
            </a:r>
            <a:r>
              <a:rPr lang="en-US" sz="1600" dirty="0">
                <a:solidFill>
                  <a:schemeClr val="bg1"/>
                </a:solidFill>
                <a:latin typeface="Roboto Medium"/>
              </a:rPr>
              <a:t> chat, </a:t>
            </a:r>
            <a:r>
              <a:rPr lang="en-US" sz="1600" dirty="0" err="1">
                <a:solidFill>
                  <a:schemeClr val="bg1"/>
                </a:solidFill>
                <a:latin typeface="Roboto Medium"/>
              </a:rPr>
              <a:t>guruhli</a:t>
            </a:r>
            <a:r>
              <a:rPr lang="en-US" sz="16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 Medium"/>
              </a:rPr>
              <a:t>chatlarda</a:t>
            </a:r>
            <a:endParaRPr lang="en-US" sz="1600" dirty="0">
              <a:solidFill>
                <a:schemeClr val="bg1"/>
              </a:solidFill>
              <a:latin typeface="Roboto Medium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Roboto Medium"/>
              </a:rPr>
              <a:t>xabarlashish</a:t>
            </a:r>
            <a:r>
              <a:rPr lang="en-US" sz="1600" dirty="0">
                <a:solidFill>
                  <a:schemeClr val="bg1"/>
                </a:solidFill>
                <a:latin typeface="Roboto Medium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Roboto Medium"/>
              </a:rPr>
              <a:t>jamoat</a:t>
            </a:r>
            <a:r>
              <a:rPr lang="en-US" sz="16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 Medium"/>
              </a:rPr>
              <a:t>kanali</a:t>
            </a:r>
            <a:r>
              <a:rPr lang="en-US" sz="1600" dirty="0">
                <a:solidFill>
                  <a:schemeClr val="bg1"/>
                </a:solidFill>
                <a:latin typeface="Roboto Medium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Roboto Medium"/>
              </a:rPr>
              <a:t>xususiy</a:t>
            </a:r>
            <a:r>
              <a:rPr lang="en-US" sz="16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 Medium"/>
              </a:rPr>
              <a:t>kanal</a:t>
            </a:r>
            <a:r>
              <a:rPr lang="en-US" sz="16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 Medium"/>
              </a:rPr>
              <a:t>va</a:t>
            </a:r>
            <a:r>
              <a:rPr lang="en-US" sz="16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 Medium"/>
              </a:rPr>
              <a:t>botlar</a:t>
            </a:r>
            <a:r>
              <a:rPr lang="en-US" sz="16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 Medium"/>
              </a:rPr>
              <a:t>ochib</a:t>
            </a:r>
            <a:r>
              <a:rPr lang="en-US" sz="1600" dirty="0">
                <a:solidFill>
                  <a:schemeClr val="bg1"/>
                </a:solidFill>
                <a:latin typeface="Roboto Medium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Roboto Medium"/>
              </a:rPr>
              <a:t>biznes</a:t>
            </a:r>
            <a:r>
              <a:rPr lang="en-US" sz="16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 Medium"/>
              </a:rPr>
              <a:t>loyihalarni</a:t>
            </a:r>
            <a:r>
              <a:rPr lang="en-US" sz="16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 Medium"/>
              </a:rPr>
              <a:t>yuritish</a:t>
            </a:r>
            <a:r>
              <a:rPr lang="en-US" sz="16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 Medium"/>
              </a:rPr>
              <a:t>mumkin</a:t>
            </a:r>
            <a:r>
              <a:rPr lang="en-US" sz="1600" dirty="0">
                <a:solidFill>
                  <a:schemeClr val="bg1"/>
                </a:solidFill>
                <a:latin typeface="Roboto Medium"/>
              </a:rPr>
              <a:t>.</a:t>
            </a:r>
            <a:endParaRPr lang="ru-RU" sz="1600" dirty="0">
              <a:solidFill>
                <a:schemeClr val="bg1"/>
              </a:solidFill>
              <a:latin typeface="Roboto Medium"/>
            </a:endParaRPr>
          </a:p>
        </p:txBody>
      </p: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F3C4E40B-079C-468A-BF61-FE88AA6C0ED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4564687" y="1106467"/>
            <a:ext cx="3951899" cy="352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65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4F220331-7046-46A9-ADF2-57AE3B9F5477}"/>
              </a:ext>
            </a:extLst>
          </p:cNvPr>
          <p:cNvGrpSpPr/>
          <p:nvPr/>
        </p:nvGrpSpPr>
        <p:grpSpPr>
          <a:xfrm rot="5400000">
            <a:off x="-1101640" y="807949"/>
            <a:ext cx="8368670" cy="6241406"/>
            <a:chOff x="457200" y="331166"/>
            <a:chExt cx="8368670" cy="6241406"/>
          </a:xfrm>
        </p:grpSpPr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68CAD33D-FE01-4140-A4C7-2C8E38B34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63695" y="331166"/>
              <a:ext cx="2162175" cy="2162175"/>
            </a:xfrm>
            <a:prstGeom prst="rect">
              <a:avLst/>
            </a:prstGeom>
          </p:spPr>
        </p:pic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937C7A33-5079-4637-90F9-988F92FA6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6603" y="5401042"/>
              <a:ext cx="1125794" cy="1125792"/>
            </a:xfrm>
            <a:prstGeom prst="rect">
              <a:avLst/>
            </a:prstGeom>
          </p:spPr>
        </p:pic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54ABB787-9EF7-43FF-A2CD-759C023F3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92804" y="3577413"/>
              <a:ext cx="403096" cy="403096"/>
            </a:xfrm>
            <a:prstGeom prst="rect">
              <a:avLst/>
            </a:prstGeom>
          </p:spPr>
        </p:pic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33512A35-C987-4E28-B011-483EF5CB5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8704" y="2944071"/>
              <a:ext cx="403096" cy="403096"/>
            </a:xfrm>
            <a:prstGeom prst="rect">
              <a:avLst/>
            </a:prstGeom>
          </p:spPr>
        </p:pic>
        <p:pic>
          <p:nvPicPr>
            <p:cNvPr id="33" name="Рисунок 32">
              <a:extLst>
                <a:ext uri="{FF2B5EF4-FFF2-40B4-BE49-F238E27FC236}">
                  <a16:creationId xmlns:a16="http://schemas.microsoft.com/office/drawing/2014/main" id="{4508D955-C884-483D-97CE-DB0A25376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78249" y="990692"/>
              <a:ext cx="403096" cy="403096"/>
            </a:xfrm>
            <a:prstGeom prst="rect">
              <a:avLst/>
            </a:prstGeom>
          </p:spPr>
        </p:pic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91EBD20A-6365-4BCA-A117-E8FE91B1B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24301" y="5199494"/>
              <a:ext cx="403096" cy="403096"/>
            </a:xfrm>
            <a:prstGeom prst="rect">
              <a:avLst/>
            </a:prstGeom>
          </p:spPr>
        </p:pic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741EC6B3-6CC3-43E3-A4BA-7295BE544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77127" y="1250678"/>
              <a:ext cx="1125794" cy="1125792"/>
            </a:xfrm>
            <a:prstGeom prst="rect">
              <a:avLst/>
            </a:prstGeom>
          </p:spPr>
        </p:pic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05139566-73E6-4F3A-A967-9BF5DB583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17880" y="5446780"/>
              <a:ext cx="1125794" cy="1125792"/>
            </a:xfrm>
            <a:prstGeom prst="rect">
              <a:avLst/>
            </a:prstGeom>
          </p:spPr>
        </p:pic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97964D59-4D4E-4918-ADDE-F10D5CCA3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61754" y="3233342"/>
              <a:ext cx="630746" cy="630746"/>
            </a:xfrm>
            <a:prstGeom prst="rect">
              <a:avLst/>
            </a:prstGeom>
          </p:spPr>
        </p:pic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10D798BB-78AA-4290-A300-4881B5CD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45801" y="3339314"/>
              <a:ext cx="630746" cy="630746"/>
            </a:xfrm>
            <a:prstGeom prst="rect">
              <a:avLst/>
            </a:prstGeom>
          </p:spPr>
        </p:pic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6C8864F2-38BA-4C8C-93A1-0F6658A7A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75579" y="5432205"/>
              <a:ext cx="403096" cy="403096"/>
            </a:xfrm>
            <a:prstGeom prst="rect">
              <a:avLst/>
            </a:prstGeom>
          </p:spPr>
        </p:pic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F1FEE96A-0109-4C6B-9817-A48437F48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87134" y="4393047"/>
              <a:ext cx="630746" cy="630746"/>
            </a:xfrm>
            <a:prstGeom prst="rect">
              <a:avLst/>
            </a:prstGeom>
          </p:spPr>
        </p:pic>
        <p:pic>
          <p:nvPicPr>
            <p:cNvPr id="41" name="Рисунок 40">
              <a:extLst>
                <a:ext uri="{FF2B5EF4-FFF2-40B4-BE49-F238E27FC236}">
                  <a16:creationId xmlns:a16="http://schemas.microsoft.com/office/drawing/2014/main" id="{7BB992D5-3B2B-4696-B9EA-3ACC99F33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03978" y="2871381"/>
              <a:ext cx="548476" cy="548476"/>
            </a:xfrm>
            <a:prstGeom prst="rect">
              <a:avLst/>
            </a:prstGeom>
          </p:spPr>
        </p:pic>
        <p:pic>
          <p:nvPicPr>
            <p:cNvPr id="42" name="Рисунок 41">
              <a:extLst>
                <a:ext uri="{FF2B5EF4-FFF2-40B4-BE49-F238E27FC236}">
                  <a16:creationId xmlns:a16="http://schemas.microsoft.com/office/drawing/2014/main" id="{78163A31-4ED2-4BB9-BB48-504776957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8392" y="1258668"/>
              <a:ext cx="1125794" cy="1125792"/>
            </a:xfrm>
            <a:prstGeom prst="rect">
              <a:avLst/>
            </a:prstGeom>
          </p:spPr>
        </p:pic>
        <p:pic>
          <p:nvPicPr>
            <p:cNvPr id="43" name="Рисунок 42">
              <a:extLst>
                <a:ext uri="{FF2B5EF4-FFF2-40B4-BE49-F238E27FC236}">
                  <a16:creationId xmlns:a16="http://schemas.microsoft.com/office/drawing/2014/main" id="{F873C8CC-7FC4-46E3-9B54-330C6CF6A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07509" y="3607490"/>
              <a:ext cx="235394" cy="235394"/>
            </a:xfrm>
            <a:prstGeom prst="rect">
              <a:avLst/>
            </a:prstGeom>
          </p:spPr>
        </p:pic>
        <p:pic>
          <p:nvPicPr>
            <p:cNvPr id="44" name="Рисунок 43">
              <a:extLst>
                <a:ext uri="{FF2B5EF4-FFF2-40B4-BE49-F238E27FC236}">
                  <a16:creationId xmlns:a16="http://schemas.microsoft.com/office/drawing/2014/main" id="{20E0D53F-8CF4-4094-ADFB-ADA774B12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63998" y="1973485"/>
              <a:ext cx="630746" cy="630746"/>
            </a:xfrm>
            <a:prstGeom prst="rect">
              <a:avLst/>
            </a:prstGeom>
          </p:spPr>
        </p:pic>
        <p:pic>
          <p:nvPicPr>
            <p:cNvPr id="45" name="Рисунок 44">
              <a:extLst>
                <a:ext uri="{FF2B5EF4-FFF2-40B4-BE49-F238E27FC236}">
                  <a16:creationId xmlns:a16="http://schemas.microsoft.com/office/drawing/2014/main" id="{489A8469-AC96-47A5-9C72-AD52B1D89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00" y="4469209"/>
              <a:ext cx="403096" cy="403096"/>
            </a:xfrm>
            <a:prstGeom prst="rect">
              <a:avLst/>
            </a:prstGeom>
          </p:spPr>
        </p:pic>
        <p:pic>
          <p:nvPicPr>
            <p:cNvPr id="46" name="Рисунок 45">
              <a:extLst>
                <a:ext uri="{FF2B5EF4-FFF2-40B4-BE49-F238E27FC236}">
                  <a16:creationId xmlns:a16="http://schemas.microsoft.com/office/drawing/2014/main" id="{4D5AAD67-C2C0-4CC6-8487-616EC7344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68584" y="1193038"/>
              <a:ext cx="235394" cy="235394"/>
            </a:xfrm>
            <a:prstGeom prst="rect">
              <a:avLst/>
            </a:prstGeom>
          </p:spPr>
        </p:pic>
        <p:pic>
          <p:nvPicPr>
            <p:cNvPr id="47" name="Рисунок 46">
              <a:extLst>
                <a:ext uri="{FF2B5EF4-FFF2-40B4-BE49-F238E27FC236}">
                  <a16:creationId xmlns:a16="http://schemas.microsoft.com/office/drawing/2014/main" id="{A3A86EA0-F24C-4971-9492-74CEDD4ED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84149" y="4299685"/>
              <a:ext cx="403096" cy="403096"/>
            </a:xfrm>
            <a:prstGeom prst="rect">
              <a:avLst/>
            </a:prstGeom>
          </p:spPr>
        </p:pic>
        <p:pic>
          <p:nvPicPr>
            <p:cNvPr id="48" name="Рисунок 47">
              <a:extLst>
                <a:ext uri="{FF2B5EF4-FFF2-40B4-BE49-F238E27FC236}">
                  <a16:creationId xmlns:a16="http://schemas.microsoft.com/office/drawing/2014/main" id="{0857B241-1958-43BD-8C1C-830AE333F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68006" y="6003924"/>
              <a:ext cx="403096" cy="403096"/>
            </a:xfrm>
            <a:prstGeom prst="rect">
              <a:avLst/>
            </a:prstGeom>
          </p:spPr>
        </p:pic>
      </p:grp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EFA5895-33EE-422D-A581-6AE51E1658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4742994" y="2424858"/>
            <a:ext cx="5727701" cy="313858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A72A38B-EFE0-42F8-B459-DEACC1C24B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14799" y="1184376"/>
            <a:ext cx="2755728" cy="2593284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B60228F-AC84-46BD-A330-50EFA71FA39F}"/>
              </a:ext>
            </a:extLst>
          </p:cNvPr>
          <p:cNvSpPr/>
          <p:nvPr/>
        </p:nvSpPr>
        <p:spPr>
          <a:xfrm>
            <a:off x="6186224" y="3928652"/>
            <a:ext cx="27557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/>
              </a:rPr>
              <a:t>Telegram </a:t>
            </a:r>
            <a:r>
              <a:rPr lang="en-US" dirty="0" err="1">
                <a:solidFill>
                  <a:schemeClr val="bg1"/>
                </a:solidFill>
                <a:latin typeface="Roboto Medium"/>
              </a:rPr>
              <a:t>sinxron</a:t>
            </a:r>
            <a:r>
              <a:rPr lang="en-US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Medium"/>
              </a:rPr>
              <a:t>tarzda</a:t>
            </a:r>
            <a:r>
              <a:rPr lang="en-US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Medium"/>
              </a:rPr>
              <a:t>bir</a:t>
            </a:r>
            <a:r>
              <a:rPr lang="en-US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Medium"/>
              </a:rPr>
              <a:t>nechta</a:t>
            </a:r>
            <a:r>
              <a:rPr lang="en-US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Medium"/>
              </a:rPr>
              <a:t>qurilmalarda</a:t>
            </a:r>
            <a:r>
              <a:rPr lang="en-US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Medium"/>
              </a:rPr>
              <a:t>ishlay</a:t>
            </a:r>
            <a:r>
              <a:rPr lang="en-US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Medium"/>
              </a:rPr>
              <a:t>oladi</a:t>
            </a:r>
            <a:r>
              <a:rPr lang="en-US" dirty="0">
                <a:solidFill>
                  <a:schemeClr val="bg1"/>
                </a:solidFill>
                <a:latin typeface="Roboto Medium"/>
              </a:rPr>
              <a:t>. </a:t>
            </a:r>
            <a:endParaRPr lang="ru-RU" dirty="0">
              <a:solidFill>
                <a:schemeClr val="bg1"/>
              </a:solidFill>
              <a:latin typeface="Roboto Medium"/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D782D89D-DEDA-48A6-B1EE-F450F6E01FD4}"/>
              </a:ext>
            </a:extLst>
          </p:cNvPr>
          <p:cNvGrpSpPr/>
          <p:nvPr/>
        </p:nvGrpSpPr>
        <p:grpSpPr>
          <a:xfrm>
            <a:off x="-32133" y="-6064"/>
            <a:ext cx="9208266" cy="1199101"/>
            <a:chOff x="-32133" y="-6064"/>
            <a:chExt cx="9208266" cy="1199101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6BD7C50-4A22-4235-A625-41B97BADC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32133" y="-6064"/>
              <a:ext cx="9208266" cy="1199101"/>
            </a:xfrm>
            <a:prstGeom prst="rect">
              <a:avLst/>
            </a:prstGeom>
          </p:spPr>
        </p:pic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8F76420A-8DC8-44C9-8FF0-212F24F78BEA}"/>
                </a:ext>
              </a:extLst>
            </p:cNvPr>
            <p:cNvSpPr/>
            <p:nvPr/>
          </p:nvSpPr>
          <p:spPr>
            <a:xfrm>
              <a:off x="510193" y="142476"/>
              <a:ext cx="884614" cy="8846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AF9156DA-9701-418C-AD8F-8EAD71C81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86092" y="223930"/>
              <a:ext cx="722456" cy="722456"/>
            </a:xfrm>
            <a:prstGeom prst="rect">
              <a:avLst/>
            </a:prstGeom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F4D9749B-2057-496E-9F43-090DD9B3B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86244" y="380680"/>
              <a:ext cx="465198" cy="410868"/>
            </a:xfrm>
            <a:prstGeom prst="rect">
              <a:avLst/>
            </a:prstGeom>
          </p:spPr>
        </p:pic>
      </p:grp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625DDA0-F860-431A-ADAA-13D7ACE82328}"/>
              </a:ext>
            </a:extLst>
          </p:cNvPr>
          <p:cNvSpPr/>
          <p:nvPr/>
        </p:nvSpPr>
        <p:spPr>
          <a:xfrm>
            <a:off x="1827169" y="225514"/>
            <a:ext cx="67307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err="1">
                <a:solidFill>
                  <a:schemeClr val="bg1"/>
                </a:solidFill>
                <a:latin typeface="Roboto Medium"/>
              </a:rPr>
              <a:t>Telegramdan</a:t>
            </a:r>
            <a:r>
              <a:rPr lang="en-US" sz="4000" b="1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Roboto Medium"/>
              </a:rPr>
              <a:t>foydalanish</a:t>
            </a:r>
            <a:endParaRPr lang="ru-RU" sz="4000" b="1" dirty="0">
              <a:solidFill>
                <a:schemeClr val="bg1"/>
              </a:solidFill>
              <a:latin typeface="Roboto Medium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BC0F7CF-41DC-4EB6-9A24-23B719BA2DDB}"/>
              </a:ext>
            </a:extLst>
          </p:cNvPr>
          <p:cNvSpPr/>
          <p:nvPr/>
        </p:nvSpPr>
        <p:spPr>
          <a:xfrm>
            <a:off x="6186224" y="5023375"/>
            <a:ext cx="275572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  <a:latin typeface="Roboto Medium"/>
              </a:rPr>
              <a:t>Uning</a:t>
            </a:r>
            <a:r>
              <a:rPr lang="en-US" sz="16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 Medium"/>
              </a:rPr>
              <a:t>yordamida</a:t>
            </a:r>
            <a:r>
              <a:rPr lang="en-US" sz="1600" dirty="0">
                <a:solidFill>
                  <a:schemeClr val="bg1"/>
                </a:solidFill>
                <a:latin typeface="Roboto Medium"/>
              </a:rPr>
              <a:t> chat, </a:t>
            </a:r>
            <a:r>
              <a:rPr lang="en-US" sz="1600" dirty="0" err="1">
                <a:solidFill>
                  <a:schemeClr val="bg1"/>
                </a:solidFill>
                <a:latin typeface="Roboto Medium"/>
              </a:rPr>
              <a:t>maxfiy</a:t>
            </a:r>
            <a:r>
              <a:rPr lang="en-US" sz="1600" dirty="0">
                <a:solidFill>
                  <a:schemeClr val="bg1"/>
                </a:solidFill>
                <a:latin typeface="Roboto Medium"/>
              </a:rPr>
              <a:t> chat, </a:t>
            </a:r>
            <a:r>
              <a:rPr lang="en-US" sz="1600" dirty="0" err="1">
                <a:solidFill>
                  <a:schemeClr val="bg1"/>
                </a:solidFill>
                <a:latin typeface="Roboto Medium"/>
              </a:rPr>
              <a:t>guruhli</a:t>
            </a:r>
            <a:r>
              <a:rPr lang="en-US" sz="16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 Medium"/>
              </a:rPr>
              <a:t>chatlarda</a:t>
            </a:r>
            <a:endParaRPr lang="en-US" sz="1600" dirty="0">
              <a:solidFill>
                <a:schemeClr val="bg1"/>
              </a:solidFill>
              <a:latin typeface="Roboto Medium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Roboto Medium"/>
              </a:rPr>
              <a:t>xabarlashish</a:t>
            </a:r>
            <a:r>
              <a:rPr lang="en-US" sz="1600" dirty="0">
                <a:solidFill>
                  <a:schemeClr val="bg1"/>
                </a:solidFill>
                <a:latin typeface="Roboto Medium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Roboto Medium"/>
              </a:rPr>
              <a:t>jamoat</a:t>
            </a:r>
            <a:r>
              <a:rPr lang="en-US" sz="16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 Medium"/>
              </a:rPr>
              <a:t>kanali</a:t>
            </a:r>
            <a:r>
              <a:rPr lang="en-US" sz="1600" dirty="0">
                <a:solidFill>
                  <a:schemeClr val="bg1"/>
                </a:solidFill>
                <a:latin typeface="Roboto Medium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Roboto Medium"/>
              </a:rPr>
              <a:t>xususiy</a:t>
            </a:r>
            <a:r>
              <a:rPr lang="en-US" sz="16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 Medium"/>
              </a:rPr>
              <a:t>kanal</a:t>
            </a:r>
            <a:r>
              <a:rPr lang="en-US" sz="16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 Medium"/>
              </a:rPr>
              <a:t>va</a:t>
            </a:r>
            <a:r>
              <a:rPr lang="en-US" sz="16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 Medium"/>
              </a:rPr>
              <a:t>botlar</a:t>
            </a:r>
            <a:r>
              <a:rPr lang="en-US" sz="16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 Medium"/>
              </a:rPr>
              <a:t>ochib</a:t>
            </a:r>
            <a:r>
              <a:rPr lang="en-US" sz="1600" dirty="0">
                <a:solidFill>
                  <a:schemeClr val="bg1"/>
                </a:solidFill>
                <a:latin typeface="Roboto Medium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Roboto Medium"/>
              </a:rPr>
              <a:t>biznes</a:t>
            </a:r>
            <a:r>
              <a:rPr lang="en-US" sz="16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 Medium"/>
              </a:rPr>
              <a:t>loyihalarni</a:t>
            </a:r>
            <a:r>
              <a:rPr lang="en-US" sz="16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 Medium"/>
              </a:rPr>
              <a:t>yuritish</a:t>
            </a:r>
            <a:r>
              <a:rPr lang="en-US" sz="1600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 Medium"/>
              </a:rPr>
              <a:t>mumkin</a:t>
            </a:r>
            <a:endParaRPr lang="ru-RU" sz="1600" dirty="0">
              <a:solidFill>
                <a:schemeClr val="bg1"/>
              </a:solidFill>
              <a:latin typeface="Roboto Medium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0A86506-0DFD-40C1-99EB-897C2D7271F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81419" y="1618449"/>
            <a:ext cx="1377634" cy="1465944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2D795DFF-62D2-40A1-8E38-DCC9C48ACEA2}"/>
              </a:ext>
            </a:extLst>
          </p:cNvPr>
          <p:cNvSpPr/>
          <p:nvPr/>
        </p:nvSpPr>
        <p:spPr>
          <a:xfrm>
            <a:off x="535702" y="3143068"/>
            <a:ext cx="7085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Roboto Medium"/>
              </a:rPr>
              <a:t>chat</a:t>
            </a:r>
            <a:endParaRPr lang="ru-RU" sz="1600" dirty="0">
              <a:latin typeface="Roboto Medium"/>
            </a:endParaRP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C74B16FC-0D8C-4E18-A913-9804106B09B7}"/>
              </a:ext>
            </a:extLst>
          </p:cNvPr>
          <p:cNvGrpSpPr/>
          <p:nvPr/>
        </p:nvGrpSpPr>
        <p:grpSpPr>
          <a:xfrm>
            <a:off x="1944805" y="1618452"/>
            <a:ext cx="1884246" cy="1465943"/>
            <a:chOff x="2687754" y="1618449"/>
            <a:chExt cx="1884246" cy="1465943"/>
          </a:xfrm>
        </p:grpSpPr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F3238531-594D-426B-980B-2FD42C211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687754" y="1618449"/>
              <a:ext cx="1884246" cy="1465943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5BE04A6B-3D64-4A3C-AC49-4AE38A9B6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762346" y="2481018"/>
              <a:ext cx="576734" cy="595776"/>
            </a:xfrm>
            <a:prstGeom prst="rect">
              <a:avLst/>
            </a:prstGeom>
          </p:spPr>
        </p:pic>
      </p:grp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D7EE742-5009-451D-8CA6-79C0CF0D72AC}"/>
              </a:ext>
            </a:extLst>
          </p:cNvPr>
          <p:cNvSpPr/>
          <p:nvPr/>
        </p:nvSpPr>
        <p:spPr>
          <a:xfrm>
            <a:off x="2177724" y="3143068"/>
            <a:ext cx="14184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latin typeface="Roboto Medium"/>
              </a:rPr>
              <a:t>maxfiy</a:t>
            </a:r>
            <a:r>
              <a:rPr lang="en-US" sz="1600" b="1" dirty="0">
                <a:latin typeface="Roboto Medium"/>
              </a:rPr>
              <a:t> chat</a:t>
            </a:r>
            <a:endParaRPr lang="ru-RU" sz="1600" dirty="0">
              <a:latin typeface="Roboto Medium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2BB1574-E6EF-4991-BA7D-62BF10D0D01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214801" y="1618452"/>
            <a:ext cx="1594530" cy="1463021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E3BB8011-B158-4D3A-ADE3-E14BA14C83FB}"/>
              </a:ext>
            </a:extLst>
          </p:cNvPr>
          <p:cNvSpPr/>
          <p:nvPr/>
        </p:nvSpPr>
        <p:spPr>
          <a:xfrm>
            <a:off x="4302863" y="3143067"/>
            <a:ext cx="14184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latin typeface="Roboto Medium"/>
              </a:rPr>
              <a:t>guruhli</a:t>
            </a:r>
            <a:r>
              <a:rPr lang="en-US" sz="1600" b="1" dirty="0">
                <a:latin typeface="Roboto Medium"/>
              </a:rPr>
              <a:t> chat</a:t>
            </a:r>
            <a:endParaRPr lang="ru-RU" sz="1600" dirty="0">
              <a:latin typeface="Roboto Medium"/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54B846C-232E-43A4-8A3D-381ECA44EFB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00886" y="4072753"/>
            <a:ext cx="2052562" cy="1985580"/>
          </a:xfrm>
          <a:prstGeom prst="rect">
            <a:avLst/>
          </a:prstGeom>
        </p:spPr>
      </p:pic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93ECC488-A810-4841-8932-486EE515097A}"/>
              </a:ext>
            </a:extLst>
          </p:cNvPr>
          <p:cNvSpPr/>
          <p:nvPr/>
        </p:nvSpPr>
        <p:spPr>
          <a:xfrm>
            <a:off x="1320708" y="6144060"/>
            <a:ext cx="10129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latin typeface="Roboto Medium"/>
              </a:rPr>
              <a:t>kanal</a:t>
            </a:r>
            <a:endParaRPr lang="ru-RU" sz="1600" b="1" dirty="0">
              <a:latin typeface="Roboto Medium"/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36237069-AE89-41BF-9308-3FAE525BF9F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412757" y="4076941"/>
            <a:ext cx="2065482" cy="1981392"/>
          </a:xfrm>
          <a:prstGeom prst="rect">
            <a:avLst/>
          </a:prstGeom>
        </p:spPr>
      </p:pic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FC189668-BFD6-4BA5-9379-FB74138B05DE}"/>
              </a:ext>
            </a:extLst>
          </p:cNvPr>
          <p:cNvSpPr/>
          <p:nvPr/>
        </p:nvSpPr>
        <p:spPr>
          <a:xfrm>
            <a:off x="3939039" y="6144060"/>
            <a:ext cx="10129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Roboto Medium"/>
              </a:rPr>
              <a:t>bot</a:t>
            </a:r>
            <a:endParaRPr lang="ru-RU" sz="1600" b="1" dirty="0">
              <a:latin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45102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DFA56EBF-BAB0-4BD1-8DE6-920E567B88E7}"/>
              </a:ext>
            </a:extLst>
          </p:cNvPr>
          <p:cNvGrpSpPr/>
          <p:nvPr/>
        </p:nvGrpSpPr>
        <p:grpSpPr>
          <a:xfrm rot="10800000">
            <a:off x="199307" y="1027091"/>
            <a:ext cx="8368670" cy="6241406"/>
            <a:chOff x="457200" y="331166"/>
            <a:chExt cx="8368670" cy="6241406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61246475-1B71-41B3-BFC1-DEAAFDB28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63695" y="331166"/>
              <a:ext cx="2162175" cy="216217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2BE3D206-14EA-483F-89A3-9C765BB3D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6603" y="5401042"/>
              <a:ext cx="1125794" cy="1125792"/>
            </a:xfrm>
            <a:prstGeom prst="rect">
              <a:avLst/>
            </a:prstGeom>
          </p:spPr>
        </p:pic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814855E7-897F-406C-9CFE-95154F2B6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92804" y="3577413"/>
              <a:ext cx="403096" cy="403096"/>
            </a:xfrm>
            <a:prstGeom prst="rect">
              <a:avLst/>
            </a:prstGeom>
          </p:spPr>
        </p:pic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15E3A9C2-6B96-468D-8B7F-D9216F492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98704" y="2944071"/>
              <a:ext cx="403096" cy="403096"/>
            </a:xfrm>
            <a:prstGeom prst="rect">
              <a:avLst/>
            </a:prstGeom>
          </p:spPr>
        </p:pic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EEB6A11E-7069-41FB-AA74-7728EED51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78249" y="990692"/>
              <a:ext cx="403096" cy="403096"/>
            </a:xfrm>
            <a:prstGeom prst="rect">
              <a:avLst/>
            </a:prstGeom>
          </p:spPr>
        </p:pic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5F91392A-D71F-4584-B3D5-31027A7AA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24301" y="5199494"/>
              <a:ext cx="403096" cy="403096"/>
            </a:xfrm>
            <a:prstGeom prst="rect">
              <a:avLst/>
            </a:prstGeom>
          </p:spPr>
        </p:pic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793204A2-6782-48C6-A77C-FB98464DB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77127" y="1250678"/>
              <a:ext cx="1125794" cy="1125792"/>
            </a:xfrm>
            <a:prstGeom prst="rect">
              <a:avLst/>
            </a:prstGeom>
          </p:spPr>
        </p:pic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8E456B26-B6A3-4BCD-861F-685C6734E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17880" y="5446780"/>
              <a:ext cx="1125794" cy="1125792"/>
            </a:xfrm>
            <a:prstGeom prst="rect">
              <a:avLst/>
            </a:prstGeom>
          </p:spPr>
        </p:pic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4DF1A065-E038-47B4-8A7D-BD24EC85F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61754" y="3233342"/>
              <a:ext cx="630746" cy="630746"/>
            </a:xfrm>
            <a:prstGeom prst="rect">
              <a:avLst/>
            </a:prstGeom>
          </p:spPr>
        </p:pic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49E12713-A70F-446A-8440-92C042ED0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45801" y="3339314"/>
              <a:ext cx="630746" cy="630746"/>
            </a:xfrm>
            <a:prstGeom prst="rect">
              <a:avLst/>
            </a:prstGeom>
          </p:spPr>
        </p:pic>
        <p:pic>
          <p:nvPicPr>
            <p:cNvPr id="33" name="Рисунок 32">
              <a:extLst>
                <a:ext uri="{FF2B5EF4-FFF2-40B4-BE49-F238E27FC236}">
                  <a16:creationId xmlns:a16="http://schemas.microsoft.com/office/drawing/2014/main" id="{B518E966-A508-4283-8019-F395A7E06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75579" y="5432205"/>
              <a:ext cx="403096" cy="403096"/>
            </a:xfrm>
            <a:prstGeom prst="rect">
              <a:avLst/>
            </a:prstGeom>
          </p:spPr>
        </p:pic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F74DFC21-36E9-495F-8E2D-B08D89610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87134" y="4393047"/>
              <a:ext cx="630746" cy="630746"/>
            </a:xfrm>
            <a:prstGeom prst="rect">
              <a:avLst/>
            </a:prstGeom>
          </p:spPr>
        </p:pic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A25AF862-19B4-4EAC-893C-78FD4017B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03978" y="2871381"/>
              <a:ext cx="548476" cy="548476"/>
            </a:xfrm>
            <a:prstGeom prst="rect">
              <a:avLst/>
            </a:prstGeom>
          </p:spPr>
        </p:pic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3F4CA351-FE4D-4EA3-93DB-A81AD3F68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28392" y="1258668"/>
              <a:ext cx="1125794" cy="1125792"/>
            </a:xfrm>
            <a:prstGeom prst="rect">
              <a:avLst/>
            </a:prstGeom>
          </p:spPr>
        </p:pic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3E1EB1B4-0747-418F-8CD7-844CB22CB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07509" y="3607490"/>
              <a:ext cx="235394" cy="235394"/>
            </a:xfrm>
            <a:prstGeom prst="rect">
              <a:avLst/>
            </a:prstGeom>
          </p:spPr>
        </p:pic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73E521F8-39B3-4909-8D7D-5954022B3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63998" y="1973485"/>
              <a:ext cx="630746" cy="630746"/>
            </a:xfrm>
            <a:prstGeom prst="rect">
              <a:avLst/>
            </a:prstGeom>
          </p:spPr>
        </p:pic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B2926CCA-900F-4D9F-B8DA-AD68AF7A2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7200" y="4469209"/>
              <a:ext cx="403096" cy="403096"/>
            </a:xfrm>
            <a:prstGeom prst="rect">
              <a:avLst/>
            </a:prstGeom>
          </p:spPr>
        </p:pic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6F4D0D67-15D7-4A10-AC46-B62A364F5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68584" y="1193038"/>
              <a:ext cx="235394" cy="235394"/>
            </a:xfrm>
            <a:prstGeom prst="rect">
              <a:avLst/>
            </a:prstGeom>
          </p:spPr>
        </p:pic>
        <p:pic>
          <p:nvPicPr>
            <p:cNvPr id="41" name="Рисунок 40">
              <a:extLst>
                <a:ext uri="{FF2B5EF4-FFF2-40B4-BE49-F238E27FC236}">
                  <a16:creationId xmlns:a16="http://schemas.microsoft.com/office/drawing/2014/main" id="{F723D27A-4354-4C80-9DFF-D621263D0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84149" y="4299685"/>
              <a:ext cx="403096" cy="403096"/>
            </a:xfrm>
            <a:prstGeom prst="rect">
              <a:avLst/>
            </a:prstGeom>
          </p:spPr>
        </p:pic>
        <p:pic>
          <p:nvPicPr>
            <p:cNvPr id="42" name="Рисунок 41">
              <a:extLst>
                <a:ext uri="{FF2B5EF4-FFF2-40B4-BE49-F238E27FC236}">
                  <a16:creationId xmlns:a16="http://schemas.microsoft.com/office/drawing/2014/main" id="{11ACB958-E7AB-4C6D-A9CA-CCE370B61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68006" y="6003924"/>
              <a:ext cx="403096" cy="403096"/>
            </a:xfrm>
            <a:prstGeom prst="rect">
              <a:avLst/>
            </a:prstGeom>
          </p:spPr>
        </p:pic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EBE643-6C2B-44BC-A74C-321ECB37A3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3099978" y="5369033"/>
            <a:ext cx="2944049" cy="45720"/>
          </a:xfrm>
          <a:prstGeom prst="rect">
            <a:avLst/>
          </a:prstGeom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DDD5B1DA-A080-4E33-92E3-186E97B0BF99}"/>
              </a:ext>
            </a:extLst>
          </p:cNvPr>
          <p:cNvGrpSpPr/>
          <p:nvPr/>
        </p:nvGrpSpPr>
        <p:grpSpPr>
          <a:xfrm>
            <a:off x="-32133" y="-6064"/>
            <a:ext cx="9208266" cy="1199101"/>
            <a:chOff x="-32133" y="-6064"/>
            <a:chExt cx="9208266" cy="1199101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D604A578-B0D7-406B-AEFA-E72DB3432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32133" y="-6064"/>
              <a:ext cx="9208266" cy="1199101"/>
            </a:xfrm>
            <a:prstGeom prst="rect">
              <a:avLst/>
            </a:prstGeom>
          </p:spPr>
        </p:pic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3FA4A2A6-530C-4112-8482-7ED8601E57EF}"/>
                </a:ext>
              </a:extLst>
            </p:cNvPr>
            <p:cNvSpPr/>
            <p:nvPr/>
          </p:nvSpPr>
          <p:spPr>
            <a:xfrm>
              <a:off x="510193" y="142476"/>
              <a:ext cx="884614" cy="8846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A25400-ED2F-42F6-915E-EF24115B2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86092" y="223930"/>
              <a:ext cx="722456" cy="722456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DB91F587-9CD9-4BAA-BB1F-4C33CB092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86244" y="380680"/>
              <a:ext cx="465198" cy="410868"/>
            </a:xfrm>
            <a:prstGeom prst="rect">
              <a:avLst/>
            </a:prstGeom>
          </p:spPr>
        </p:pic>
      </p:grp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3B9C3F7-087C-4E0C-A4E9-F5F03F55B7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4075" y="1289159"/>
            <a:ext cx="3594751" cy="2460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9AFC1D6-B7AD-4ACD-AB60-955F536C34D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9307" y="4129055"/>
            <a:ext cx="2391000" cy="1746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AB35734-F57F-4CE2-9334-DF54A75F73A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40403" y="3947992"/>
            <a:ext cx="2985317" cy="1739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68D80EF-732A-4AB9-800C-5506B264DDC5}"/>
              </a:ext>
            </a:extLst>
          </p:cNvPr>
          <p:cNvSpPr/>
          <p:nvPr/>
        </p:nvSpPr>
        <p:spPr>
          <a:xfrm>
            <a:off x="5740400" y="1949781"/>
            <a:ext cx="2578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latin typeface="Roboto Medium"/>
              </a:rPr>
              <a:t>Ilovani</a:t>
            </a:r>
            <a:r>
              <a:rPr lang="en-US" dirty="0">
                <a:latin typeface="Roboto Medium"/>
              </a:rPr>
              <a:t> </a:t>
            </a:r>
            <a:r>
              <a:rPr lang="en-US" dirty="0" err="1">
                <a:latin typeface="Roboto Medium"/>
              </a:rPr>
              <a:t>ishga</a:t>
            </a:r>
            <a:r>
              <a:rPr lang="en-US" dirty="0">
                <a:latin typeface="Roboto Medium"/>
              </a:rPr>
              <a:t> </a:t>
            </a:r>
            <a:r>
              <a:rPr lang="en-US" dirty="0" err="1">
                <a:latin typeface="Roboto Medium"/>
              </a:rPr>
              <a:t>tushirib</a:t>
            </a:r>
            <a:r>
              <a:rPr lang="en-US" dirty="0">
                <a:latin typeface="Roboto Medium"/>
              </a:rPr>
              <a:t>, </a:t>
            </a:r>
            <a:r>
              <a:rPr lang="en-US" b="1" dirty="0">
                <a:latin typeface="Roboto Medium"/>
              </a:rPr>
              <a:t>START MESSAGING </a:t>
            </a:r>
            <a:r>
              <a:rPr lang="en-US" dirty="0" err="1">
                <a:latin typeface="Roboto Medium"/>
              </a:rPr>
              <a:t>tugmachasi</a:t>
            </a:r>
            <a:r>
              <a:rPr lang="en-US" dirty="0">
                <a:latin typeface="Roboto Medium"/>
              </a:rPr>
              <a:t> </a:t>
            </a:r>
            <a:r>
              <a:rPr lang="en-US" dirty="0" err="1">
                <a:latin typeface="Roboto Medium"/>
              </a:rPr>
              <a:t>tanlanadi</a:t>
            </a:r>
            <a:r>
              <a:rPr lang="en-US" dirty="0">
                <a:latin typeface="Roboto Medium"/>
              </a:rPr>
              <a:t>. </a:t>
            </a:r>
            <a:endParaRPr lang="ru-RU" dirty="0">
              <a:latin typeface="Roboto Medium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325FB64-34E4-40AD-ABFD-7E503723001D}"/>
              </a:ext>
            </a:extLst>
          </p:cNvPr>
          <p:cNvSpPr/>
          <p:nvPr/>
        </p:nvSpPr>
        <p:spPr>
          <a:xfrm>
            <a:off x="5041900" y="2070891"/>
            <a:ext cx="698500" cy="720067"/>
          </a:xfrm>
          <a:prstGeom prst="rect">
            <a:avLst/>
          </a:prstGeom>
          <a:solidFill>
            <a:srgbClr val="5C9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  <a:endParaRPr lang="ru-RU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9C0D141-68AC-4A3A-B440-F1FDC421B067}"/>
              </a:ext>
            </a:extLst>
          </p:cNvPr>
          <p:cNvSpPr/>
          <p:nvPr/>
        </p:nvSpPr>
        <p:spPr>
          <a:xfrm>
            <a:off x="2705101" y="4129057"/>
            <a:ext cx="698500" cy="720067"/>
          </a:xfrm>
          <a:prstGeom prst="rect">
            <a:avLst/>
          </a:prstGeom>
          <a:solidFill>
            <a:srgbClr val="5C9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CC63823C-03E5-409C-AEC9-DC4FE0E7DF52}"/>
              </a:ext>
            </a:extLst>
          </p:cNvPr>
          <p:cNvSpPr/>
          <p:nvPr/>
        </p:nvSpPr>
        <p:spPr>
          <a:xfrm>
            <a:off x="4927106" y="3947992"/>
            <a:ext cx="698500" cy="720067"/>
          </a:xfrm>
          <a:prstGeom prst="rect">
            <a:avLst/>
          </a:prstGeom>
          <a:solidFill>
            <a:srgbClr val="5C9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1E7AE69-52B8-46DA-AB90-39E015E6A1C5}"/>
              </a:ext>
            </a:extLst>
          </p:cNvPr>
          <p:cNvSpPr/>
          <p:nvPr/>
        </p:nvSpPr>
        <p:spPr>
          <a:xfrm>
            <a:off x="199307" y="6032669"/>
            <a:ext cx="27521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Roboto Medium"/>
              </a:rPr>
              <a:t>Mamlakat nomi va telefon raqami kiritiladi. </a:t>
            </a:r>
            <a:endParaRPr lang="ru-RU" dirty="0">
              <a:latin typeface="Roboto Medium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025F5CF-E461-46C3-95D8-BE75EA9E7E20}"/>
              </a:ext>
            </a:extLst>
          </p:cNvPr>
          <p:cNvSpPr/>
          <p:nvPr/>
        </p:nvSpPr>
        <p:spPr>
          <a:xfrm>
            <a:off x="5691889" y="5838766"/>
            <a:ext cx="30877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Roboto Medium"/>
              </a:rPr>
              <a:t>Ko‘rsatilgan telefon raqamiga kelgan kod teriladi.</a:t>
            </a:r>
            <a:endParaRPr lang="ru-RU" dirty="0">
              <a:latin typeface="Roboto Medium"/>
            </a:endParaRP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136633A5-A1DD-4081-8339-110C94DB5808}"/>
              </a:ext>
            </a:extLst>
          </p:cNvPr>
          <p:cNvSpPr/>
          <p:nvPr/>
        </p:nvSpPr>
        <p:spPr>
          <a:xfrm>
            <a:off x="1827169" y="225516"/>
            <a:ext cx="67307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err="1">
                <a:solidFill>
                  <a:schemeClr val="bg1"/>
                </a:solidFill>
                <a:latin typeface="Roboto Medium"/>
              </a:rPr>
              <a:t>Telegramda</a:t>
            </a:r>
            <a:r>
              <a:rPr lang="en-US" sz="3600" b="1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Roboto Medium"/>
              </a:rPr>
              <a:t>ro‘yxatdan</a:t>
            </a:r>
            <a:r>
              <a:rPr lang="en-US" sz="3600" b="1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Roboto Medium"/>
              </a:rPr>
              <a:t>o‘tish</a:t>
            </a:r>
            <a:endParaRPr lang="ru-RU" sz="3600" b="1" dirty="0">
              <a:solidFill>
                <a:schemeClr val="bg1"/>
              </a:solidFill>
              <a:latin typeface="Roboto Medium"/>
            </a:endParaRPr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78D7615A-4BC4-4ED9-A7D2-2CC11926375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303132" y="4898191"/>
            <a:ext cx="989728" cy="173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89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Группа 65">
            <a:extLst>
              <a:ext uri="{FF2B5EF4-FFF2-40B4-BE49-F238E27FC236}">
                <a16:creationId xmlns:a16="http://schemas.microsoft.com/office/drawing/2014/main" id="{9C75D550-27DD-4F73-A2D5-D67B3AB50CB6}"/>
              </a:ext>
            </a:extLst>
          </p:cNvPr>
          <p:cNvGrpSpPr/>
          <p:nvPr/>
        </p:nvGrpSpPr>
        <p:grpSpPr>
          <a:xfrm rot="20930634">
            <a:off x="593740" y="1015882"/>
            <a:ext cx="8368670" cy="6241406"/>
            <a:chOff x="457200" y="331166"/>
            <a:chExt cx="8368670" cy="6241406"/>
          </a:xfrm>
        </p:grpSpPr>
        <p:pic>
          <p:nvPicPr>
            <p:cNvPr id="67" name="Рисунок 66">
              <a:extLst>
                <a:ext uri="{FF2B5EF4-FFF2-40B4-BE49-F238E27FC236}">
                  <a16:creationId xmlns:a16="http://schemas.microsoft.com/office/drawing/2014/main" id="{0EC0941B-F52F-4857-85B2-2792CDEDA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63695" y="331166"/>
              <a:ext cx="2162175" cy="2162175"/>
            </a:xfrm>
            <a:prstGeom prst="rect">
              <a:avLst/>
            </a:prstGeom>
          </p:spPr>
        </p:pic>
        <p:pic>
          <p:nvPicPr>
            <p:cNvPr id="68" name="Рисунок 67">
              <a:extLst>
                <a:ext uri="{FF2B5EF4-FFF2-40B4-BE49-F238E27FC236}">
                  <a16:creationId xmlns:a16="http://schemas.microsoft.com/office/drawing/2014/main" id="{2A393936-10F8-42CA-8C2A-6C334AFFB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6603" y="5401042"/>
              <a:ext cx="1125794" cy="1125792"/>
            </a:xfrm>
            <a:prstGeom prst="rect">
              <a:avLst/>
            </a:prstGeom>
          </p:spPr>
        </p:pic>
        <p:pic>
          <p:nvPicPr>
            <p:cNvPr id="69" name="Рисунок 68">
              <a:extLst>
                <a:ext uri="{FF2B5EF4-FFF2-40B4-BE49-F238E27FC236}">
                  <a16:creationId xmlns:a16="http://schemas.microsoft.com/office/drawing/2014/main" id="{3328504F-67AE-4157-A83B-9AB14A61B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92804" y="3577413"/>
              <a:ext cx="403096" cy="403096"/>
            </a:xfrm>
            <a:prstGeom prst="rect">
              <a:avLst/>
            </a:prstGeom>
          </p:spPr>
        </p:pic>
        <p:pic>
          <p:nvPicPr>
            <p:cNvPr id="70" name="Рисунок 69">
              <a:extLst>
                <a:ext uri="{FF2B5EF4-FFF2-40B4-BE49-F238E27FC236}">
                  <a16:creationId xmlns:a16="http://schemas.microsoft.com/office/drawing/2014/main" id="{6BDD0FBE-C0B2-461C-A61C-593C495B2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8704" y="2944071"/>
              <a:ext cx="403096" cy="403096"/>
            </a:xfrm>
            <a:prstGeom prst="rect">
              <a:avLst/>
            </a:prstGeom>
          </p:spPr>
        </p:pic>
        <p:pic>
          <p:nvPicPr>
            <p:cNvPr id="71" name="Рисунок 70">
              <a:extLst>
                <a:ext uri="{FF2B5EF4-FFF2-40B4-BE49-F238E27FC236}">
                  <a16:creationId xmlns:a16="http://schemas.microsoft.com/office/drawing/2014/main" id="{8747F0A4-50E5-444E-9DBE-5C37C13E9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78249" y="990692"/>
              <a:ext cx="403096" cy="403096"/>
            </a:xfrm>
            <a:prstGeom prst="rect">
              <a:avLst/>
            </a:prstGeom>
          </p:spPr>
        </p:pic>
        <p:pic>
          <p:nvPicPr>
            <p:cNvPr id="72" name="Рисунок 71">
              <a:extLst>
                <a:ext uri="{FF2B5EF4-FFF2-40B4-BE49-F238E27FC236}">
                  <a16:creationId xmlns:a16="http://schemas.microsoft.com/office/drawing/2014/main" id="{A1213556-F0F1-4B1D-B204-F048D46E8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24301" y="5199494"/>
              <a:ext cx="403096" cy="403096"/>
            </a:xfrm>
            <a:prstGeom prst="rect">
              <a:avLst/>
            </a:prstGeom>
          </p:spPr>
        </p:pic>
        <p:pic>
          <p:nvPicPr>
            <p:cNvPr id="73" name="Рисунок 72">
              <a:extLst>
                <a:ext uri="{FF2B5EF4-FFF2-40B4-BE49-F238E27FC236}">
                  <a16:creationId xmlns:a16="http://schemas.microsoft.com/office/drawing/2014/main" id="{37BAEE5F-D600-4FB7-A7D5-D36E08202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77127" y="1250678"/>
              <a:ext cx="1125794" cy="1125792"/>
            </a:xfrm>
            <a:prstGeom prst="rect">
              <a:avLst/>
            </a:prstGeom>
          </p:spPr>
        </p:pic>
        <p:pic>
          <p:nvPicPr>
            <p:cNvPr id="74" name="Рисунок 73">
              <a:extLst>
                <a:ext uri="{FF2B5EF4-FFF2-40B4-BE49-F238E27FC236}">
                  <a16:creationId xmlns:a16="http://schemas.microsoft.com/office/drawing/2014/main" id="{1C4B9F6F-D541-4746-9552-6CDCCD974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17880" y="5446780"/>
              <a:ext cx="1125794" cy="1125792"/>
            </a:xfrm>
            <a:prstGeom prst="rect">
              <a:avLst/>
            </a:prstGeom>
          </p:spPr>
        </p:pic>
        <p:pic>
          <p:nvPicPr>
            <p:cNvPr id="75" name="Рисунок 74">
              <a:extLst>
                <a:ext uri="{FF2B5EF4-FFF2-40B4-BE49-F238E27FC236}">
                  <a16:creationId xmlns:a16="http://schemas.microsoft.com/office/drawing/2014/main" id="{A7A494CE-A829-44A9-A5CA-F967C18E3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61754" y="3233342"/>
              <a:ext cx="630746" cy="630746"/>
            </a:xfrm>
            <a:prstGeom prst="rect">
              <a:avLst/>
            </a:prstGeom>
          </p:spPr>
        </p:pic>
        <p:pic>
          <p:nvPicPr>
            <p:cNvPr id="76" name="Рисунок 75">
              <a:extLst>
                <a:ext uri="{FF2B5EF4-FFF2-40B4-BE49-F238E27FC236}">
                  <a16:creationId xmlns:a16="http://schemas.microsoft.com/office/drawing/2014/main" id="{C6FB60C4-13B5-4BD0-A811-57886811C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45801" y="3339314"/>
              <a:ext cx="630746" cy="630746"/>
            </a:xfrm>
            <a:prstGeom prst="rect">
              <a:avLst/>
            </a:prstGeom>
          </p:spPr>
        </p:pic>
        <p:pic>
          <p:nvPicPr>
            <p:cNvPr id="77" name="Рисунок 76">
              <a:extLst>
                <a:ext uri="{FF2B5EF4-FFF2-40B4-BE49-F238E27FC236}">
                  <a16:creationId xmlns:a16="http://schemas.microsoft.com/office/drawing/2014/main" id="{1E38F418-47A9-4350-A522-E75A7D6BA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75579" y="5432205"/>
              <a:ext cx="403096" cy="403096"/>
            </a:xfrm>
            <a:prstGeom prst="rect">
              <a:avLst/>
            </a:prstGeom>
          </p:spPr>
        </p:pic>
        <p:pic>
          <p:nvPicPr>
            <p:cNvPr id="78" name="Рисунок 77">
              <a:extLst>
                <a:ext uri="{FF2B5EF4-FFF2-40B4-BE49-F238E27FC236}">
                  <a16:creationId xmlns:a16="http://schemas.microsoft.com/office/drawing/2014/main" id="{FEFFBC31-C55A-4BB8-8DC9-308ABA1E3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87134" y="4393047"/>
              <a:ext cx="630746" cy="630746"/>
            </a:xfrm>
            <a:prstGeom prst="rect">
              <a:avLst/>
            </a:prstGeom>
          </p:spPr>
        </p:pic>
        <p:pic>
          <p:nvPicPr>
            <p:cNvPr id="79" name="Рисунок 78">
              <a:extLst>
                <a:ext uri="{FF2B5EF4-FFF2-40B4-BE49-F238E27FC236}">
                  <a16:creationId xmlns:a16="http://schemas.microsoft.com/office/drawing/2014/main" id="{C2215E66-D745-4647-B19E-0D1171210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03978" y="2871381"/>
              <a:ext cx="548476" cy="548476"/>
            </a:xfrm>
            <a:prstGeom prst="rect">
              <a:avLst/>
            </a:prstGeom>
          </p:spPr>
        </p:pic>
        <p:pic>
          <p:nvPicPr>
            <p:cNvPr id="80" name="Рисунок 79">
              <a:extLst>
                <a:ext uri="{FF2B5EF4-FFF2-40B4-BE49-F238E27FC236}">
                  <a16:creationId xmlns:a16="http://schemas.microsoft.com/office/drawing/2014/main" id="{ABB632E0-522F-4E0D-B1C4-AC3A66850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8392" y="1258668"/>
              <a:ext cx="1125794" cy="1125792"/>
            </a:xfrm>
            <a:prstGeom prst="rect">
              <a:avLst/>
            </a:prstGeom>
          </p:spPr>
        </p:pic>
        <p:pic>
          <p:nvPicPr>
            <p:cNvPr id="81" name="Рисунок 80">
              <a:extLst>
                <a:ext uri="{FF2B5EF4-FFF2-40B4-BE49-F238E27FC236}">
                  <a16:creationId xmlns:a16="http://schemas.microsoft.com/office/drawing/2014/main" id="{2CD9E164-B337-4208-88D0-07A5A87A7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07509" y="3607490"/>
              <a:ext cx="235394" cy="235394"/>
            </a:xfrm>
            <a:prstGeom prst="rect">
              <a:avLst/>
            </a:prstGeom>
          </p:spPr>
        </p:pic>
        <p:pic>
          <p:nvPicPr>
            <p:cNvPr id="82" name="Рисунок 81">
              <a:extLst>
                <a:ext uri="{FF2B5EF4-FFF2-40B4-BE49-F238E27FC236}">
                  <a16:creationId xmlns:a16="http://schemas.microsoft.com/office/drawing/2014/main" id="{7573C011-2ECC-4ED8-9D31-B6EA01DD4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63998" y="1973485"/>
              <a:ext cx="630746" cy="630746"/>
            </a:xfrm>
            <a:prstGeom prst="rect">
              <a:avLst/>
            </a:prstGeom>
          </p:spPr>
        </p:pic>
        <p:pic>
          <p:nvPicPr>
            <p:cNvPr id="83" name="Рисунок 82">
              <a:extLst>
                <a:ext uri="{FF2B5EF4-FFF2-40B4-BE49-F238E27FC236}">
                  <a16:creationId xmlns:a16="http://schemas.microsoft.com/office/drawing/2014/main" id="{0665057D-9A04-4603-B0EA-8E461B36F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00" y="4469209"/>
              <a:ext cx="403096" cy="403096"/>
            </a:xfrm>
            <a:prstGeom prst="rect">
              <a:avLst/>
            </a:prstGeom>
          </p:spPr>
        </p:pic>
        <p:pic>
          <p:nvPicPr>
            <p:cNvPr id="84" name="Рисунок 83">
              <a:extLst>
                <a:ext uri="{FF2B5EF4-FFF2-40B4-BE49-F238E27FC236}">
                  <a16:creationId xmlns:a16="http://schemas.microsoft.com/office/drawing/2014/main" id="{19F9C400-662C-4D1A-A334-DB80D8B8A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68584" y="1193038"/>
              <a:ext cx="235394" cy="235394"/>
            </a:xfrm>
            <a:prstGeom prst="rect">
              <a:avLst/>
            </a:prstGeom>
          </p:spPr>
        </p:pic>
        <p:pic>
          <p:nvPicPr>
            <p:cNvPr id="85" name="Рисунок 84">
              <a:extLst>
                <a:ext uri="{FF2B5EF4-FFF2-40B4-BE49-F238E27FC236}">
                  <a16:creationId xmlns:a16="http://schemas.microsoft.com/office/drawing/2014/main" id="{04EDBEA7-E066-4BBB-B583-55353F871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84149" y="4299685"/>
              <a:ext cx="403096" cy="403096"/>
            </a:xfrm>
            <a:prstGeom prst="rect">
              <a:avLst/>
            </a:prstGeom>
          </p:spPr>
        </p:pic>
        <p:pic>
          <p:nvPicPr>
            <p:cNvPr id="86" name="Рисунок 85">
              <a:extLst>
                <a:ext uri="{FF2B5EF4-FFF2-40B4-BE49-F238E27FC236}">
                  <a16:creationId xmlns:a16="http://schemas.microsoft.com/office/drawing/2014/main" id="{BEAA2DCC-9449-4DC2-9DC6-2CBE8A128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68006" y="6003924"/>
              <a:ext cx="403096" cy="403096"/>
            </a:xfrm>
            <a:prstGeom prst="rect">
              <a:avLst/>
            </a:prstGeom>
          </p:spPr>
        </p:pic>
      </p:grp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C349AAF-AF38-434F-B119-6AB1787CE130}"/>
              </a:ext>
            </a:extLst>
          </p:cNvPr>
          <p:cNvGrpSpPr/>
          <p:nvPr/>
        </p:nvGrpSpPr>
        <p:grpSpPr>
          <a:xfrm>
            <a:off x="-32133" y="-6064"/>
            <a:ext cx="9208266" cy="1199101"/>
            <a:chOff x="-32133" y="-6064"/>
            <a:chExt cx="9208266" cy="1199101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DF4F1DFC-E969-46BF-8986-FF79C4036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32133" y="-6064"/>
              <a:ext cx="9208266" cy="1199101"/>
            </a:xfrm>
            <a:prstGeom prst="rect">
              <a:avLst/>
            </a:prstGeom>
          </p:spPr>
        </p:pic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CD421863-062A-4307-91A9-A40EE40B168D}"/>
                </a:ext>
              </a:extLst>
            </p:cNvPr>
            <p:cNvSpPr/>
            <p:nvPr/>
          </p:nvSpPr>
          <p:spPr>
            <a:xfrm>
              <a:off x="510193" y="142476"/>
              <a:ext cx="884614" cy="8846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F4AA28E0-7B7B-4009-BEF2-24E7ACF16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86092" y="223930"/>
              <a:ext cx="722456" cy="722456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B0951415-7F8E-4CB2-B19D-9371A87CF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6244" y="380680"/>
              <a:ext cx="465198" cy="410868"/>
            </a:xfrm>
            <a:prstGeom prst="rect">
              <a:avLst/>
            </a:prstGeom>
          </p:spPr>
        </p:pic>
      </p:grp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E69635A-B591-467F-8232-EC7C59DCDF74}"/>
              </a:ext>
            </a:extLst>
          </p:cNvPr>
          <p:cNvSpPr/>
          <p:nvPr/>
        </p:nvSpPr>
        <p:spPr>
          <a:xfrm>
            <a:off x="1827169" y="225514"/>
            <a:ext cx="67307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err="1">
                <a:solidFill>
                  <a:schemeClr val="bg1"/>
                </a:solidFill>
                <a:latin typeface="Roboto Medium"/>
              </a:rPr>
              <a:t>Telegramni</a:t>
            </a:r>
            <a:r>
              <a:rPr lang="en-US" sz="4000" b="1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Roboto Medium"/>
              </a:rPr>
              <a:t>sozlash</a:t>
            </a:r>
            <a:endParaRPr lang="ru-RU" sz="4000" b="1" dirty="0">
              <a:solidFill>
                <a:schemeClr val="bg1"/>
              </a:solidFill>
              <a:latin typeface="Roboto Medium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438F4E8-E0D3-4469-9F65-A20D028812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>
            <a:off x="2010253" y="2974820"/>
            <a:ext cx="2944049" cy="45720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1343AACF-77FB-4F56-B54E-B1FA7E98B3AC}"/>
              </a:ext>
            </a:extLst>
          </p:cNvPr>
          <p:cNvGrpSpPr/>
          <p:nvPr/>
        </p:nvGrpSpPr>
        <p:grpSpPr>
          <a:xfrm>
            <a:off x="228758" y="1423192"/>
            <a:ext cx="2972405" cy="3602397"/>
            <a:chOff x="418495" y="1525225"/>
            <a:chExt cx="2972405" cy="3602397"/>
          </a:xfrm>
        </p:grpSpPr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id="{EC65001C-C243-4EA4-86D8-B3B401CB5E16}"/>
                </a:ext>
              </a:extLst>
            </p:cNvPr>
            <p:cNvGrpSpPr/>
            <p:nvPr/>
          </p:nvGrpSpPr>
          <p:grpSpPr>
            <a:xfrm>
              <a:off x="418495" y="1525225"/>
              <a:ext cx="2972405" cy="2713396"/>
              <a:chOff x="542320" y="1553800"/>
              <a:chExt cx="2972405" cy="2713396"/>
            </a:xfrm>
          </p:grpSpPr>
          <p:pic>
            <p:nvPicPr>
              <p:cNvPr id="11" name="Рисунок 10">
                <a:extLst>
                  <a:ext uri="{FF2B5EF4-FFF2-40B4-BE49-F238E27FC236}">
                    <a16:creationId xmlns:a16="http://schemas.microsoft.com/office/drawing/2014/main" id="{62D7094E-20DD-4112-B37D-3F9211AE21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b="18858"/>
              <a:stretch/>
            </p:blipFill>
            <p:spPr>
              <a:xfrm>
                <a:off x="542320" y="1553800"/>
                <a:ext cx="810000" cy="2713396"/>
              </a:xfrm>
              <a:prstGeom prst="rect">
                <a:avLst/>
              </a:prstGeom>
            </p:spPr>
          </p:pic>
          <p:cxnSp>
            <p:nvCxnSpPr>
              <p:cNvPr id="14" name="Прямая соединительная линия 13">
                <a:extLst>
                  <a:ext uri="{FF2B5EF4-FFF2-40B4-BE49-F238E27FC236}">
                    <a16:creationId xmlns:a16="http://schemas.microsoft.com/office/drawing/2014/main" id="{0211BAA2-A257-4902-9207-CE0A5D8C5A94}"/>
                  </a:ext>
                </a:extLst>
              </p:cNvPr>
              <p:cNvCxnSpPr/>
              <p:nvPr/>
            </p:nvCxnSpPr>
            <p:spPr>
              <a:xfrm>
                <a:off x="1394807" y="2400300"/>
                <a:ext cx="571730" cy="0"/>
              </a:xfrm>
              <a:prstGeom prst="line">
                <a:avLst/>
              </a:prstGeom>
              <a:ln w="19050"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DA558D48-0F9B-4D58-A61F-0F59ED355063}"/>
                  </a:ext>
                </a:extLst>
              </p:cNvPr>
              <p:cNvSpPr/>
              <p:nvPr/>
            </p:nvSpPr>
            <p:spPr>
              <a:xfrm>
                <a:off x="1966537" y="2231023"/>
                <a:ext cx="154818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it-IT" sz="1600" dirty="0">
                    <a:latin typeface="Roboto Medium"/>
                  </a:rPr>
                  <a:t>Chatlar ro‘yxati</a:t>
                </a:r>
                <a:endParaRPr lang="ru-RU" sz="1600" dirty="0">
                  <a:latin typeface="Roboto Medium"/>
                </a:endParaRPr>
              </a:p>
            </p:txBody>
          </p:sp>
          <p:cxnSp>
            <p:nvCxnSpPr>
              <p:cNvPr id="16" name="Прямая соединительная линия 15">
                <a:extLst>
                  <a:ext uri="{FF2B5EF4-FFF2-40B4-BE49-F238E27FC236}">
                    <a16:creationId xmlns:a16="http://schemas.microsoft.com/office/drawing/2014/main" id="{3819BECF-AAB0-43F1-A5DB-DC92EA82FCF4}"/>
                  </a:ext>
                </a:extLst>
              </p:cNvPr>
              <p:cNvCxnSpPr/>
              <p:nvPr/>
            </p:nvCxnSpPr>
            <p:spPr>
              <a:xfrm>
                <a:off x="1394807" y="3190875"/>
                <a:ext cx="571730" cy="0"/>
              </a:xfrm>
              <a:prstGeom prst="line">
                <a:avLst/>
              </a:prstGeom>
              <a:ln w="19050"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32173310-83DE-439B-90EA-9F29465FF3E1}"/>
                  </a:ext>
                </a:extLst>
              </p:cNvPr>
              <p:cNvSpPr/>
              <p:nvPr/>
            </p:nvSpPr>
            <p:spPr>
              <a:xfrm>
                <a:off x="1966537" y="3021598"/>
                <a:ext cx="81000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it-IT" sz="1600" dirty="0">
                    <a:latin typeface="Roboto Medium"/>
                  </a:rPr>
                  <a:t>Papka </a:t>
                </a:r>
                <a:endParaRPr lang="ru-RU" sz="1600" dirty="0">
                  <a:latin typeface="Roboto Medium"/>
                </a:endParaRPr>
              </a:p>
            </p:txBody>
          </p:sp>
          <p:cxnSp>
            <p:nvCxnSpPr>
              <p:cNvPr id="18" name="Прямая соединительная линия 17">
                <a:extLst>
                  <a:ext uri="{FF2B5EF4-FFF2-40B4-BE49-F238E27FC236}">
                    <a16:creationId xmlns:a16="http://schemas.microsoft.com/office/drawing/2014/main" id="{9CA5C68D-895B-44D2-8927-58C54371B43E}"/>
                  </a:ext>
                </a:extLst>
              </p:cNvPr>
              <p:cNvCxnSpPr/>
              <p:nvPr/>
            </p:nvCxnSpPr>
            <p:spPr>
              <a:xfrm>
                <a:off x="1394807" y="3843754"/>
                <a:ext cx="571730" cy="0"/>
              </a:xfrm>
              <a:prstGeom prst="line">
                <a:avLst/>
              </a:prstGeom>
              <a:ln w="19050"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CA8719E9-FCA1-4A4B-A9DA-4CD8D120A208}"/>
                  </a:ext>
                </a:extLst>
              </p:cNvPr>
              <p:cNvSpPr/>
              <p:nvPr/>
            </p:nvSpPr>
            <p:spPr>
              <a:xfrm>
                <a:off x="1966537" y="3674477"/>
                <a:ext cx="967163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it-IT" sz="1600" dirty="0">
                    <a:latin typeface="Roboto Medium"/>
                  </a:rPr>
                  <a:t>Sozlash </a:t>
                </a:r>
                <a:endParaRPr lang="ru-RU" sz="1600" dirty="0">
                  <a:latin typeface="Roboto Medium"/>
                </a:endParaRPr>
              </a:p>
            </p:txBody>
          </p:sp>
          <p:cxnSp>
            <p:nvCxnSpPr>
              <p:cNvPr id="20" name="Прямая соединительная линия 19">
                <a:extLst>
                  <a:ext uri="{FF2B5EF4-FFF2-40B4-BE49-F238E27FC236}">
                    <a16:creationId xmlns:a16="http://schemas.microsoft.com/office/drawing/2014/main" id="{F9DFF7C3-5AFC-4460-AABF-A824CFF9AB53}"/>
                  </a:ext>
                </a:extLst>
              </p:cNvPr>
              <p:cNvCxnSpPr/>
              <p:nvPr/>
            </p:nvCxnSpPr>
            <p:spPr>
              <a:xfrm>
                <a:off x="1394807" y="1835736"/>
                <a:ext cx="571730" cy="0"/>
              </a:xfrm>
              <a:prstGeom prst="line">
                <a:avLst/>
              </a:prstGeom>
              <a:ln w="19050"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7B29EAE9-5992-4BC8-BB94-3A97E4D658A9}"/>
                  </a:ext>
                </a:extLst>
              </p:cNvPr>
              <p:cNvSpPr/>
              <p:nvPr/>
            </p:nvSpPr>
            <p:spPr>
              <a:xfrm>
                <a:off x="1966537" y="1666459"/>
                <a:ext cx="154818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it-IT" sz="1600" dirty="0">
                    <a:latin typeface="Roboto Medium"/>
                  </a:rPr>
                  <a:t>Bosh menyu</a:t>
                </a:r>
                <a:endParaRPr lang="ru-RU" sz="1600" dirty="0">
                  <a:latin typeface="Roboto Medium"/>
                </a:endParaRPr>
              </a:p>
            </p:txBody>
          </p:sp>
        </p:grp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A0C1F952-8CCC-4CBB-85E0-8D59E42F92AB}"/>
                </a:ext>
              </a:extLst>
            </p:cNvPr>
            <p:cNvSpPr/>
            <p:nvPr/>
          </p:nvSpPr>
          <p:spPr>
            <a:xfrm>
              <a:off x="827310" y="4664838"/>
              <a:ext cx="1514474" cy="462784"/>
            </a:xfrm>
            <a:prstGeom prst="rect">
              <a:avLst/>
            </a:prstGeom>
            <a:solidFill>
              <a:srgbClr val="5C9B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Yon panel</a:t>
              </a:r>
              <a:endParaRPr lang="ru-RU" sz="1200" dirty="0"/>
            </a:p>
          </p:txBody>
        </p:sp>
      </p:grpSp>
      <p:grpSp>
        <p:nvGrpSpPr>
          <p:cNvPr id="58" name="Группа 57">
            <a:extLst>
              <a:ext uri="{FF2B5EF4-FFF2-40B4-BE49-F238E27FC236}">
                <a16:creationId xmlns:a16="http://schemas.microsoft.com/office/drawing/2014/main" id="{62B3178E-0264-40A5-8700-583485E44CD7}"/>
              </a:ext>
            </a:extLst>
          </p:cNvPr>
          <p:cNvGrpSpPr/>
          <p:nvPr/>
        </p:nvGrpSpPr>
        <p:grpSpPr>
          <a:xfrm>
            <a:off x="3640581" y="1461398"/>
            <a:ext cx="5535552" cy="3564188"/>
            <a:chOff x="3640581" y="1461398"/>
            <a:chExt cx="5535552" cy="3564188"/>
          </a:xfrm>
        </p:grpSpPr>
        <p:grpSp>
          <p:nvGrpSpPr>
            <p:cNvPr id="43" name="Группа 42">
              <a:extLst>
                <a:ext uri="{FF2B5EF4-FFF2-40B4-BE49-F238E27FC236}">
                  <a16:creationId xmlns:a16="http://schemas.microsoft.com/office/drawing/2014/main" id="{16D3A139-D859-4435-98B3-2C10C712930F}"/>
                </a:ext>
              </a:extLst>
            </p:cNvPr>
            <p:cNvGrpSpPr/>
            <p:nvPr/>
          </p:nvGrpSpPr>
          <p:grpSpPr>
            <a:xfrm>
              <a:off x="3640581" y="1461398"/>
              <a:ext cx="5535552" cy="2743198"/>
              <a:chOff x="5048576" y="1525225"/>
              <a:chExt cx="5535552" cy="2743198"/>
            </a:xfrm>
          </p:grpSpPr>
          <p:pic>
            <p:nvPicPr>
              <p:cNvPr id="29" name="Рисунок 28">
                <a:extLst>
                  <a:ext uri="{FF2B5EF4-FFF2-40B4-BE49-F238E27FC236}">
                    <a16:creationId xmlns:a16="http://schemas.microsoft.com/office/drawing/2014/main" id="{3B43DCA2-72E4-4C11-8149-66CF63D42A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971657" y="1525225"/>
                <a:ext cx="1753848" cy="27431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cxnSp>
            <p:nvCxnSpPr>
              <p:cNvPr id="30" name="Прямая соединительная линия 29">
                <a:extLst>
                  <a:ext uri="{FF2B5EF4-FFF2-40B4-BE49-F238E27FC236}">
                    <a16:creationId xmlns:a16="http://schemas.microsoft.com/office/drawing/2014/main" id="{139ACBE3-032B-4E13-B7C6-8AB76D602A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8593" y="2647592"/>
                <a:ext cx="300902" cy="0"/>
              </a:xfrm>
              <a:prstGeom prst="line">
                <a:avLst/>
              </a:prstGeom>
              <a:ln w="19050"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5C3B3B94-5C39-444D-9E9D-F47DA7288D7B}"/>
                  </a:ext>
                </a:extLst>
              </p:cNvPr>
              <p:cNvSpPr/>
              <p:nvPr/>
            </p:nvSpPr>
            <p:spPr>
              <a:xfrm>
                <a:off x="5171384" y="2509092"/>
                <a:ext cx="163104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it-IT" sz="1200" dirty="0">
                    <a:latin typeface="Roboto Medium"/>
                  </a:rPr>
                  <a:t>Yangi guruh yaratish</a:t>
                </a:r>
                <a:endParaRPr lang="ru-RU" sz="1200" dirty="0">
                  <a:latin typeface="Roboto Medium"/>
                </a:endParaRPr>
              </a:p>
            </p:txBody>
          </p:sp>
          <p:cxnSp>
            <p:nvCxnSpPr>
              <p:cNvPr id="32" name="Прямая соединительная линия 31">
                <a:extLst>
                  <a:ext uri="{FF2B5EF4-FFF2-40B4-BE49-F238E27FC236}">
                    <a16:creationId xmlns:a16="http://schemas.microsoft.com/office/drawing/2014/main" id="{9826018D-20BC-4E36-BAA8-468C424403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3775" y="2923009"/>
                <a:ext cx="766526" cy="0"/>
              </a:xfrm>
              <a:prstGeom prst="line">
                <a:avLst/>
              </a:prstGeom>
              <a:ln w="19050"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D4A9B715-039A-4452-8263-CF8C8D069E8F}"/>
                  </a:ext>
                </a:extLst>
              </p:cNvPr>
              <p:cNvSpPr/>
              <p:nvPr/>
            </p:nvSpPr>
            <p:spPr>
              <a:xfrm>
                <a:off x="8953088" y="2784509"/>
                <a:ext cx="163104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it-IT" sz="1200" dirty="0">
                    <a:latin typeface="Roboto Medium"/>
                  </a:rPr>
                  <a:t>Yangi kanal yaratish</a:t>
                </a:r>
                <a:endParaRPr lang="ru-RU" sz="1200" dirty="0">
                  <a:latin typeface="Roboto Medium"/>
                </a:endParaRPr>
              </a:p>
            </p:txBody>
          </p:sp>
          <p:cxnSp>
            <p:nvCxnSpPr>
              <p:cNvPr id="34" name="Прямая соединительная линия 33">
                <a:extLst>
                  <a:ext uri="{FF2B5EF4-FFF2-40B4-BE49-F238E27FC236}">
                    <a16:creationId xmlns:a16="http://schemas.microsoft.com/office/drawing/2014/main" id="{CE9CA72B-EC8A-4150-B95F-179ED8C710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8593" y="3204776"/>
                <a:ext cx="300902" cy="0"/>
              </a:xfrm>
              <a:prstGeom prst="line">
                <a:avLst/>
              </a:prstGeom>
              <a:ln w="19050"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AC6C697A-2134-4C07-A208-62F9461156B2}"/>
                  </a:ext>
                </a:extLst>
              </p:cNvPr>
              <p:cNvSpPr/>
              <p:nvPr/>
            </p:nvSpPr>
            <p:spPr>
              <a:xfrm>
                <a:off x="5048576" y="3066276"/>
                <a:ext cx="175384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it-IT" sz="1200" dirty="0">
                    <a:latin typeface="Roboto Medium"/>
                  </a:rPr>
                  <a:t>Yangi kontakt qo‘shish</a:t>
                </a:r>
                <a:endParaRPr lang="ru-RU" sz="1200" dirty="0">
                  <a:latin typeface="Roboto Medium"/>
                </a:endParaRPr>
              </a:p>
            </p:txBody>
          </p:sp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033C49AB-37C4-4BB3-ACD1-D7D78264DB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5321" y="3494649"/>
                <a:ext cx="1197767" cy="0"/>
              </a:xfrm>
              <a:prstGeom prst="line">
                <a:avLst/>
              </a:prstGeom>
              <a:ln w="19050"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990BF718-C7AD-424D-BA64-253372962FBB}"/>
                  </a:ext>
                </a:extLst>
              </p:cNvPr>
              <p:cNvSpPr/>
              <p:nvPr/>
            </p:nvSpPr>
            <p:spPr>
              <a:xfrm>
                <a:off x="8962613" y="3368675"/>
                <a:ext cx="135394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it-IT" sz="1200" dirty="0">
                    <a:latin typeface="Roboto Medium"/>
                  </a:rPr>
                  <a:t>Qo‘ng‘iroq qilish</a:t>
                </a:r>
                <a:endParaRPr lang="ru-RU" sz="1200" dirty="0">
                  <a:latin typeface="Roboto Medium"/>
                </a:endParaRPr>
              </a:p>
            </p:txBody>
          </p:sp>
          <p:cxnSp>
            <p:nvCxnSpPr>
              <p:cNvPr id="38" name="Прямая соединительная линия 37">
                <a:extLst>
                  <a:ext uri="{FF2B5EF4-FFF2-40B4-BE49-F238E27FC236}">
                    <a16:creationId xmlns:a16="http://schemas.microsoft.com/office/drawing/2014/main" id="{3777AD4E-5E19-4959-B5B3-356F6A919E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8593" y="3763542"/>
                <a:ext cx="300902" cy="0"/>
              </a:xfrm>
              <a:prstGeom prst="line">
                <a:avLst/>
              </a:prstGeom>
              <a:ln w="19050"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96749206-E7A0-4566-B21F-9CAD212BCE9B}"/>
                  </a:ext>
                </a:extLst>
              </p:cNvPr>
              <p:cNvSpPr/>
              <p:nvPr/>
            </p:nvSpPr>
            <p:spPr>
              <a:xfrm>
                <a:off x="5785601" y="3625042"/>
                <a:ext cx="101682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it-IT" sz="1200" dirty="0">
                    <a:latin typeface="Roboto Medium"/>
                  </a:rPr>
                  <a:t>Sozlamalar</a:t>
                </a:r>
                <a:endParaRPr lang="ru-RU" sz="1200" dirty="0">
                  <a:latin typeface="Roboto Medium"/>
                </a:endParaRPr>
              </a:p>
            </p:txBody>
          </p:sp>
          <p:cxnSp>
            <p:nvCxnSpPr>
              <p:cNvPr id="40" name="Прямая соединительная линия 39">
                <a:extLst>
                  <a:ext uri="{FF2B5EF4-FFF2-40B4-BE49-F238E27FC236}">
                    <a16:creationId xmlns:a16="http://schemas.microsoft.com/office/drawing/2014/main" id="{B770D3E7-D1A1-47C6-8B40-24E891D258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76748" y="4040889"/>
                <a:ext cx="285865" cy="0"/>
              </a:xfrm>
              <a:prstGeom prst="line">
                <a:avLst/>
              </a:prstGeom>
              <a:ln w="19050"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9F8CB8B6-6C9C-47F6-A6EF-8D1B05DB6922}"/>
                  </a:ext>
                </a:extLst>
              </p:cNvPr>
              <p:cNvSpPr/>
              <p:nvPr/>
            </p:nvSpPr>
            <p:spPr>
              <a:xfrm>
                <a:off x="8962613" y="3902389"/>
                <a:ext cx="156349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it-IT" sz="1200" dirty="0">
                    <a:latin typeface="Roboto Medium"/>
                  </a:rPr>
                  <a:t>Tungi rejimga o‘tish</a:t>
                </a:r>
                <a:endParaRPr lang="ru-RU" sz="1200" dirty="0">
                  <a:latin typeface="Roboto Medium"/>
                </a:endParaRPr>
              </a:p>
            </p:txBody>
          </p:sp>
        </p:grpSp>
        <p:sp>
          <p:nvSpPr>
            <p:cNvPr id="56" name="Прямоугольник 55">
              <a:extLst>
                <a:ext uri="{FF2B5EF4-FFF2-40B4-BE49-F238E27FC236}">
                  <a16:creationId xmlns:a16="http://schemas.microsoft.com/office/drawing/2014/main" id="{57FE3967-4A45-40E9-9929-B493FDC8248B}"/>
                </a:ext>
              </a:extLst>
            </p:cNvPr>
            <p:cNvSpPr/>
            <p:nvPr/>
          </p:nvSpPr>
          <p:spPr>
            <a:xfrm>
              <a:off x="5476554" y="4562802"/>
              <a:ext cx="2035752" cy="462784"/>
            </a:xfrm>
            <a:prstGeom prst="rect">
              <a:avLst/>
            </a:prstGeom>
            <a:solidFill>
              <a:srgbClr val="5C9B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Bosh </a:t>
              </a:r>
              <a:r>
                <a:rPr lang="en-US" sz="2400" dirty="0" err="1"/>
                <a:t>menyu</a:t>
              </a:r>
              <a:endParaRPr lang="ru-RU" sz="1200" dirty="0"/>
            </a:p>
          </p:txBody>
        </p:sp>
      </p:grpSp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B92A0A06-466C-436B-8D9B-8A38DCB845E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638158" y="4271655"/>
            <a:ext cx="1345409" cy="235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78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Группа 65">
            <a:extLst>
              <a:ext uri="{FF2B5EF4-FFF2-40B4-BE49-F238E27FC236}">
                <a16:creationId xmlns:a16="http://schemas.microsoft.com/office/drawing/2014/main" id="{9C75D550-27DD-4F73-A2D5-D67B3AB50CB6}"/>
              </a:ext>
            </a:extLst>
          </p:cNvPr>
          <p:cNvGrpSpPr/>
          <p:nvPr/>
        </p:nvGrpSpPr>
        <p:grpSpPr>
          <a:xfrm rot="10217165">
            <a:off x="593740" y="1015882"/>
            <a:ext cx="8368670" cy="6241406"/>
            <a:chOff x="457200" y="331166"/>
            <a:chExt cx="8368670" cy="6241406"/>
          </a:xfrm>
        </p:grpSpPr>
        <p:pic>
          <p:nvPicPr>
            <p:cNvPr id="67" name="Рисунок 66">
              <a:extLst>
                <a:ext uri="{FF2B5EF4-FFF2-40B4-BE49-F238E27FC236}">
                  <a16:creationId xmlns:a16="http://schemas.microsoft.com/office/drawing/2014/main" id="{0EC0941B-F52F-4857-85B2-2792CDEDA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63695" y="331166"/>
              <a:ext cx="2162175" cy="2162175"/>
            </a:xfrm>
            <a:prstGeom prst="rect">
              <a:avLst/>
            </a:prstGeom>
          </p:spPr>
        </p:pic>
        <p:pic>
          <p:nvPicPr>
            <p:cNvPr id="68" name="Рисунок 67">
              <a:extLst>
                <a:ext uri="{FF2B5EF4-FFF2-40B4-BE49-F238E27FC236}">
                  <a16:creationId xmlns:a16="http://schemas.microsoft.com/office/drawing/2014/main" id="{2A393936-10F8-42CA-8C2A-6C334AFFB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6603" y="5401042"/>
              <a:ext cx="1125794" cy="1125792"/>
            </a:xfrm>
            <a:prstGeom prst="rect">
              <a:avLst/>
            </a:prstGeom>
          </p:spPr>
        </p:pic>
        <p:pic>
          <p:nvPicPr>
            <p:cNvPr id="69" name="Рисунок 68">
              <a:extLst>
                <a:ext uri="{FF2B5EF4-FFF2-40B4-BE49-F238E27FC236}">
                  <a16:creationId xmlns:a16="http://schemas.microsoft.com/office/drawing/2014/main" id="{3328504F-67AE-4157-A83B-9AB14A61B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92804" y="3577413"/>
              <a:ext cx="403096" cy="403096"/>
            </a:xfrm>
            <a:prstGeom prst="rect">
              <a:avLst/>
            </a:prstGeom>
          </p:spPr>
        </p:pic>
        <p:pic>
          <p:nvPicPr>
            <p:cNvPr id="70" name="Рисунок 69">
              <a:extLst>
                <a:ext uri="{FF2B5EF4-FFF2-40B4-BE49-F238E27FC236}">
                  <a16:creationId xmlns:a16="http://schemas.microsoft.com/office/drawing/2014/main" id="{6BDD0FBE-C0B2-461C-A61C-593C495B2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8704" y="2944071"/>
              <a:ext cx="403096" cy="403096"/>
            </a:xfrm>
            <a:prstGeom prst="rect">
              <a:avLst/>
            </a:prstGeom>
          </p:spPr>
        </p:pic>
        <p:pic>
          <p:nvPicPr>
            <p:cNvPr id="71" name="Рисунок 70">
              <a:extLst>
                <a:ext uri="{FF2B5EF4-FFF2-40B4-BE49-F238E27FC236}">
                  <a16:creationId xmlns:a16="http://schemas.microsoft.com/office/drawing/2014/main" id="{8747F0A4-50E5-444E-9DBE-5C37C13E9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78249" y="990692"/>
              <a:ext cx="403096" cy="403096"/>
            </a:xfrm>
            <a:prstGeom prst="rect">
              <a:avLst/>
            </a:prstGeom>
          </p:spPr>
        </p:pic>
        <p:pic>
          <p:nvPicPr>
            <p:cNvPr id="72" name="Рисунок 71">
              <a:extLst>
                <a:ext uri="{FF2B5EF4-FFF2-40B4-BE49-F238E27FC236}">
                  <a16:creationId xmlns:a16="http://schemas.microsoft.com/office/drawing/2014/main" id="{A1213556-F0F1-4B1D-B204-F048D46E8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24301" y="5199494"/>
              <a:ext cx="403096" cy="403096"/>
            </a:xfrm>
            <a:prstGeom prst="rect">
              <a:avLst/>
            </a:prstGeom>
          </p:spPr>
        </p:pic>
        <p:pic>
          <p:nvPicPr>
            <p:cNvPr id="73" name="Рисунок 72">
              <a:extLst>
                <a:ext uri="{FF2B5EF4-FFF2-40B4-BE49-F238E27FC236}">
                  <a16:creationId xmlns:a16="http://schemas.microsoft.com/office/drawing/2014/main" id="{37BAEE5F-D600-4FB7-A7D5-D36E08202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77127" y="1250678"/>
              <a:ext cx="1125794" cy="1125792"/>
            </a:xfrm>
            <a:prstGeom prst="rect">
              <a:avLst/>
            </a:prstGeom>
          </p:spPr>
        </p:pic>
        <p:pic>
          <p:nvPicPr>
            <p:cNvPr id="74" name="Рисунок 73">
              <a:extLst>
                <a:ext uri="{FF2B5EF4-FFF2-40B4-BE49-F238E27FC236}">
                  <a16:creationId xmlns:a16="http://schemas.microsoft.com/office/drawing/2014/main" id="{1C4B9F6F-D541-4746-9552-6CDCCD974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17880" y="5446780"/>
              <a:ext cx="1125794" cy="1125792"/>
            </a:xfrm>
            <a:prstGeom prst="rect">
              <a:avLst/>
            </a:prstGeom>
          </p:spPr>
        </p:pic>
        <p:pic>
          <p:nvPicPr>
            <p:cNvPr id="75" name="Рисунок 74">
              <a:extLst>
                <a:ext uri="{FF2B5EF4-FFF2-40B4-BE49-F238E27FC236}">
                  <a16:creationId xmlns:a16="http://schemas.microsoft.com/office/drawing/2014/main" id="{A7A494CE-A829-44A9-A5CA-F967C18E3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61754" y="3233342"/>
              <a:ext cx="630746" cy="630746"/>
            </a:xfrm>
            <a:prstGeom prst="rect">
              <a:avLst/>
            </a:prstGeom>
          </p:spPr>
        </p:pic>
        <p:pic>
          <p:nvPicPr>
            <p:cNvPr id="76" name="Рисунок 75">
              <a:extLst>
                <a:ext uri="{FF2B5EF4-FFF2-40B4-BE49-F238E27FC236}">
                  <a16:creationId xmlns:a16="http://schemas.microsoft.com/office/drawing/2014/main" id="{C6FB60C4-13B5-4BD0-A811-57886811C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45801" y="3339314"/>
              <a:ext cx="630746" cy="630746"/>
            </a:xfrm>
            <a:prstGeom prst="rect">
              <a:avLst/>
            </a:prstGeom>
          </p:spPr>
        </p:pic>
        <p:pic>
          <p:nvPicPr>
            <p:cNvPr id="77" name="Рисунок 76">
              <a:extLst>
                <a:ext uri="{FF2B5EF4-FFF2-40B4-BE49-F238E27FC236}">
                  <a16:creationId xmlns:a16="http://schemas.microsoft.com/office/drawing/2014/main" id="{1E38F418-47A9-4350-A522-E75A7D6BA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75579" y="5432205"/>
              <a:ext cx="403096" cy="403096"/>
            </a:xfrm>
            <a:prstGeom prst="rect">
              <a:avLst/>
            </a:prstGeom>
          </p:spPr>
        </p:pic>
        <p:pic>
          <p:nvPicPr>
            <p:cNvPr id="78" name="Рисунок 77">
              <a:extLst>
                <a:ext uri="{FF2B5EF4-FFF2-40B4-BE49-F238E27FC236}">
                  <a16:creationId xmlns:a16="http://schemas.microsoft.com/office/drawing/2014/main" id="{FEFFBC31-C55A-4BB8-8DC9-308ABA1E3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87134" y="4393047"/>
              <a:ext cx="630746" cy="630746"/>
            </a:xfrm>
            <a:prstGeom prst="rect">
              <a:avLst/>
            </a:prstGeom>
          </p:spPr>
        </p:pic>
        <p:pic>
          <p:nvPicPr>
            <p:cNvPr id="79" name="Рисунок 78">
              <a:extLst>
                <a:ext uri="{FF2B5EF4-FFF2-40B4-BE49-F238E27FC236}">
                  <a16:creationId xmlns:a16="http://schemas.microsoft.com/office/drawing/2014/main" id="{C2215E66-D745-4647-B19E-0D1171210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03978" y="2871381"/>
              <a:ext cx="548476" cy="548476"/>
            </a:xfrm>
            <a:prstGeom prst="rect">
              <a:avLst/>
            </a:prstGeom>
          </p:spPr>
        </p:pic>
        <p:pic>
          <p:nvPicPr>
            <p:cNvPr id="80" name="Рисунок 79">
              <a:extLst>
                <a:ext uri="{FF2B5EF4-FFF2-40B4-BE49-F238E27FC236}">
                  <a16:creationId xmlns:a16="http://schemas.microsoft.com/office/drawing/2014/main" id="{ABB632E0-522F-4E0D-B1C4-AC3A66850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8392" y="1258668"/>
              <a:ext cx="1125794" cy="1125792"/>
            </a:xfrm>
            <a:prstGeom prst="rect">
              <a:avLst/>
            </a:prstGeom>
          </p:spPr>
        </p:pic>
        <p:pic>
          <p:nvPicPr>
            <p:cNvPr id="81" name="Рисунок 80">
              <a:extLst>
                <a:ext uri="{FF2B5EF4-FFF2-40B4-BE49-F238E27FC236}">
                  <a16:creationId xmlns:a16="http://schemas.microsoft.com/office/drawing/2014/main" id="{2CD9E164-B337-4208-88D0-07A5A87A7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07509" y="3607490"/>
              <a:ext cx="235394" cy="235394"/>
            </a:xfrm>
            <a:prstGeom prst="rect">
              <a:avLst/>
            </a:prstGeom>
          </p:spPr>
        </p:pic>
        <p:pic>
          <p:nvPicPr>
            <p:cNvPr id="82" name="Рисунок 81">
              <a:extLst>
                <a:ext uri="{FF2B5EF4-FFF2-40B4-BE49-F238E27FC236}">
                  <a16:creationId xmlns:a16="http://schemas.microsoft.com/office/drawing/2014/main" id="{7573C011-2ECC-4ED8-9D31-B6EA01DD4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63998" y="1973485"/>
              <a:ext cx="630746" cy="630746"/>
            </a:xfrm>
            <a:prstGeom prst="rect">
              <a:avLst/>
            </a:prstGeom>
          </p:spPr>
        </p:pic>
        <p:pic>
          <p:nvPicPr>
            <p:cNvPr id="83" name="Рисунок 82">
              <a:extLst>
                <a:ext uri="{FF2B5EF4-FFF2-40B4-BE49-F238E27FC236}">
                  <a16:creationId xmlns:a16="http://schemas.microsoft.com/office/drawing/2014/main" id="{0665057D-9A04-4603-B0EA-8E461B36F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00" y="4469209"/>
              <a:ext cx="403096" cy="403096"/>
            </a:xfrm>
            <a:prstGeom prst="rect">
              <a:avLst/>
            </a:prstGeom>
          </p:spPr>
        </p:pic>
        <p:pic>
          <p:nvPicPr>
            <p:cNvPr id="84" name="Рисунок 83">
              <a:extLst>
                <a:ext uri="{FF2B5EF4-FFF2-40B4-BE49-F238E27FC236}">
                  <a16:creationId xmlns:a16="http://schemas.microsoft.com/office/drawing/2014/main" id="{19F9C400-662C-4D1A-A334-DB80D8B8A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68584" y="1193038"/>
              <a:ext cx="235394" cy="235394"/>
            </a:xfrm>
            <a:prstGeom prst="rect">
              <a:avLst/>
            </a:prstGeom>
          </p:spPr>
        </p:pic>
        <p:pic>
          <p:nvPicPr>
            <p:cNvPr id="85" name="Рисунок 84">
              <a:extLst>
                <a:ext uri="{FF2B5EF4-FFF2-40B4-BE49-F238E27FC236}">
                  <a16:creationId xmlns:a16="http://schemas.microsoft.com/office/drawing/2014/main" id="{04EDBEA7-E066-4BBB-B583-55353F871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84149" y="4299685"/>
              <a:ext cx="403096" cy="403096"/>
            </a:xfrm>
            <a:prstGeom prst="rect">
              <a:avLst/>
            </a:prstGeom>
          </p:spPr>
        </p:pic>
        <p:pic>
          <p:nvPicPr>
            <p:cNvPr id="86" name="Рисунок 85">
              <a:extLst>
                <a:ext uri="{FF2B5EF4-FFF2-40B4-BE49-F238E27FC236}">
                  <a16:creationId xmlns:a16="http://schemas.microsoft.com/office/drawing/2014/main" id="{BEAA2DCC-9449-4DC2-9DC6-2CBE8A128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68006" y="6003924"/>
              <a:ext cx="403096" cy="403096"/>
            </a:xfrm>
            <a:prstGeom prst="rect">
              <a:avLst/>
            </a:prstGeom>
          </p:spPr>
        </p:pic>
      </p:grp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C349AAF-AF38-434F-B119-6AB1787CE130}"/>
              </a:ext>
            </a:extLst>
          </p:cNvPr>
          <p:cNvGrpSpPr/>
          <p:nvPr/>
        </p:nvGrpSpPr>
        <p:grpSpPr>
          <a:xfrm>
            <a:off x="-32133" y="-6064"/>
            <a:ext cx="9208266" cy="1199101"/>
            <a:chOff x="-32133" y="-6064"/>
            <a:chExt cx="9208266" cy="1199101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DF4F1DFC-E969-46BF-8986-FF79C4036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32133" y="-6064"/>
              <a:ext cx="9208266" cy="1199101"/>
            </a:xfrm>
            <a:prstGeom prst="rect">
              <a:avLst/>
            </a:prstGeom>
          </p:spPr>
        </p:pic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CD421863-062A-4307-91A9-A40EE40B168D}"/>
                </a:ext>
              </a:extLst>
            </p:cNvPr>
            <p:cNvSpPr/>
            <p:nvPr/>
          </p:nvSpPr>
          <p:spPr>
            <a:xfrm>
              <a:off x="510193" y="142476"/>
              <a:ext cx="884614" cy="8846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F4AA28E0-7B7B-4009-BEF2-24E7ACF16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86092" y="223930"/>
              <a:ext cx="722456" cy="722456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B0951415-7F8E-4CB2-B19D-9371A87CF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6244" y="380680"/>
              <a:ext cx="465198" cy="410868"/>
            </a:xfrm>
            <a:prstGeom prst="rect">
              <a:avLst/>
            </a:prstGeom>
          </p:spPr>
        </p:pic>
      </p:grp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E69635A-B591-467F-8232-EC7C59DCDF74}"/>
              </a:ext>
            </a:extLst>
          </p:cNvPr>
          <p:cNvSpPr/>
          <p:nvPr/>
        </p:nvSpPr>
        <p:spPr>
          <a:xfrm>
            <a:off x="1827169" y="225514"/>
            <a:ext cx="67307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err="1">
                <a:solidFill>
                  <a:schemeClr val="bg1"/>
                </a:solidFill>
                <a:latin typeface="Roboto Medium"/>
              </a:rPr>
              <a:t>Telegramni</a:t>
            </a:r>
            <a:r>
              <a:rPr lang="en-US" sz="4000" b="1" dirty="0">
                <a:solidFill>
                  <a:schemeClr val="bg1"/>
                </a:solidFill>
                <a:latin typeface="Roboto Medium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Roboto Medium"/>
              </a:rPr>
              <a:t>sozlash</a:t>
            </a:r>
            <a:endParaRPr lang="ru-RU" sz="4000" b="1" dirty="0">
              <a:solidFill>
                <a:schemeClr val="bg1"/>
              </a:solidFill>
              <a:latin typeface="Roboto Medium"/>
            </a:endParaRPr>
          </a:p>
        </p:txBody>
      </p:sp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B92A0A06-466C-436B-8D9B-8A38DCB845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50654" y="4271655"/>
            <a:ext cx="1345409" cy="2357553"/>
          </a:xfrm>
          <a:prstGeom prst="rect">
            <a:avLst/>
          </a:prstGeom>
        </p:spPr>
      </p:pic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75445D4E-428B-4FF1-95FA-0DCBC80BD826}"/>
              </a:ext>
            </a:extLst>
          </p:cNvPr>
          <p:cNvGrpSpPr/>
          <p:nvPr/>
        </p:nvGrpSpPr>
        <p:grpSpPr>
          <a:xfrm>
            <a:off x="547383" y="1501822"/>
            <a:ext cx="7195247" cy="4618656"/>
            <a:chOff x="1238003" y="1331663"/>
            <a:chExt cx="7195247" cy="4618656"/>
          </a:xfrm>
        </p:grpSpPr>
        <p:pic>
          <p:nvPicPr>
            <p:cNvPr id="42" name="Рисунок 41">
              <a:extLst>
                <a:ext uri="{FF2B5EF4-FFF2-40B4-BE49-F238E27FC236}">
                  <a16:creationId xmlns:a16="http://schemas.microsoft.com/office/drawing/2014/main" id="{472FE7DC-6B45-4B3A-AC84-B5A161135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085101" y="1331663"/>
              <a:ext cx="2973798" cy="37154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3281EC7F-A030-476D-903F-3B3FA1EAE756}"/>
                </a:ext>
              </a:extLst>
            </p:cNvPr>
            <p:cNvCxnSpPr>
              <a:cxnSpLocks/>
            </p:cNvCxnSpPr>
            <p:nvPr/>
          </p:nvCxnSpPr>
          <p:spPr>
            <a:xfrm>
              <a:off x="4393119" y="3208606"/>
              <a:ext cx="1927918" cy="0"/>
            </a:xfrm>
            <a:prstGeom prst="line">
              <a:avLst/>
            </a:prstGeom>
            <a:ln w="19050"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Прямоугольник 55">
              <a:extLst>
                <a:ext uri="{FF2B5EF4-FFF2-40B4-BE49-F238E27FC236}">
                  <a16:creationId xmlns:a16="http://schemas.microsoft.com/office/drawing/2014/main" id="{57FE3967-4A45-40E9-9929-B493FDC8248B}"/>
                </a:ext>
              </a:extLst>
            </p:cNvPr>
            <p:cNvSpPr/>
            <p:nvPr/>
          </p:nvSpPr>
          <p:spPr>
            <a:xfrm>
              <a:off x="3377067" y="5487535"/>
              <a:ext cx="2393040" cy="462784"/>
            </a:xfrm>
            <a:prstGeom prst="rect">
              <a:avLst/>
            </a:prstGeom>
            <a:solidFill>
              <a:srgbClr val="5C9B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Sozlamalar</a:t>
              </a:r>
              <a:r>
                <a:rPr lang="en-US" sz="2400" dirty="0"/>
                <a:t> </a:t>
              </a:r>
              <a:r>
                <a:rPr lang="en-US" sz="2400" dirty="0" err="1"/>
                <a:t>oynasi</a:t>
              </a:r>
              <a:endParaRPr lang="ru-RU" sz="1200" dirty="0"/>
            </a:p>
          </p:txBody>
        </p:sp>
        <p:cxnSp>
          <p:nvCxnSpPr>
            <p:cNvPr id="88" name="Прямая соединительная линия 87">
              <a:extLst>
                <a:ext uri="{FF2B5EF4-FFF2-40B4-BE49-F238E27FC236}">
                  <a16:creationId xmlns:a16="http://schemas.microsoft.com/office/drawing/2014/main" id="{DEB22690-B35C-4CEC-8A96-67940A059195}"/>
                </a:ext>
              </a:extLst>
            </p:cNvPr>
            <p:cNvCxnSpPr>
              <a:cxnSpLocks/>
            </p:cNvCxnSpPr>
            <p:nvPr/>
          </p:nvCxnSpPr>
          <p:spPr>
            <a:xfrm>
              <a:off x="4460478" y="3845875"/>
              <a:ext cx="1860559" cy="0"/>
            </a:xfrm>
            <a:prstGeom prst="line">
              <a:avLst/>
            </a:prstGeom>
            <a:ln w="19050"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Прямая соединительная линия 88">
              <a:extLst>
                <a:ext uri="{FF2B5EF4-FFF2-40B4-BE49-F238E27FC236}">
                  <a16:creationId xmlns:a16="http://schemas.microsoft.com/office/drawing/2014/main" id="{7520A06F-EDEC-41A2-AC67-4F3A378E1B8C}"/>
                </a:ext>
              </a:extLst>
            </p:cNvPr>
            <p:cNvCxnSpPr>
              <a:cxnSpLocks/>
            </p:cNvCxnSpPr>
            <p:nvPr/>
          </p:nvCxnSpPr>
          <p:spPr>
            <a:xfrm>
              <a:off x="4237789" y="4488756"/>
              <a:ext cx="2083248" cy="0"/>
            </a:xfrm>
            <a:prstGeom prst="line">
              <a:avLst/>
            </a:prstGeom>
            <a:ln w="19050"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Прямая соединительная линия 89">
              <a:extLst>
                <a:ext uri="{FF2B5EF4-FFF2-40B4-BE49-F238E27FC236}">
                  <a16:creationId xmlns:a16="http://schemas.microsoft.com/office/drawing/2014/main" id="{F1FF048F-9BB2-4A12-B284-A6DE653A4B8C}"/>
                </a:ext>
              </a:extLst>
            </p:cNvPr>
            <p:cNvCxnSpPr>
              <a:cxnSpLocks/>
            </p:cNvCxnSpPr>
            <p:nvPr/>
          </p:nvCxnSpPr>
          <p:spPr>
            <a:xfrm>
              <a:off x="2845065" y="4801466"/>
              <a:ext cx="364698" cy="0"/>
            </a:xfrm>
            <a:prstGeom prst="line">
              <a:avLst/>
            </a:prstGeom>
            <a:ln w="19050"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Прямая соединительная линия 90">
              <a:extLst>
                <a:ext uri="{FF2B5EF4-FFF2-40B4-BE49-F238E27FC236}">
                  <a16:creationId xmlns:a16="http://schemas.microsoft.com/office/drawing/2014/main" id="{7FCCC10A-39DD-4827-B049-AC1582DE5F02}"/>
                </a:ext>
              </a:extLst>
            </p:cNvPr>
            <p:cNvCxnSpPr>
              <a:cxnSpLocks/>
            </p:cNvCxnSpPr>
            <p:nvPr/>
          </p:nvCxnSpPr>
          <p:spPr>
            <a:xfrm>
              <a:off x="2851199" y="2882062"/>
              <a:ext cx="314912" cy="0"/>
            </a:xfrm>
            <a:prstGeom prst="line">
              <a:avLst/>
            </a:prstGeom>
            <a:ln w="19050"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Прямая соединительная линия 91">
              <a:extLst>
                <a:ext uri="{FF2B5EF4-FFF2-40B4-BE49-F238E27FC236}">
                  <a16:creationId xmlns:a16="http://schemas.microsoft.com/office/drawing/2014/main" id="{41D79BB1-19FA-41B5-9163-C738DB171B82}"/>
                </a:ext>
              </a:extLst>
            </p:cNvPr>
            <p:cNvCxnSpPr>
              <a:cxnSpLocks/>
            </p:cNvCxnSpPr>
            <p:nvPr/>
          </p:nvCxnSpPr>
          <p:spPr>
            <a:xfrm>
              <a:off x="2847178" y="3553319"/>
              <a:ext cx="314912" cy="0"/>
            </a:xfrm>
            <a:prstGeom prst="line">
              <a:avLst/>
            </a:prstGeom>
            <a:ln w="19050"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Прямая соединительная линия 92">
              <a:extLst>
                <a:ext uri="{FF2B5EF4-FFF2-40B4-BE49-F238E27FC236}">
                  <a16:creationId xmlns:a16="http://schemas.microsoft.com/office/drawing/2014/main" id="{CD2CCD63-3435-407C-8917-CD9F91C4B840}"/>
                </a:ext>
              </a:extLst>
            </p:cNvPr>
            <p:cNvCxnSpPr>
              <a:cxnSpLocks/>
            </p:cNvCxnSpPr>
            <p:nvPr/>
          </p:nvCxnSpPr>
          <p:spPr>
            <a:xfrm>
              <a:off x="2847178" y="4164058"/>
              <a:ext cx="314912" cy="0"/>
            </a:xfrm>
            <a:prstGeom prst="line">
              <a:avLst/>
            </a:prstGeom>
            <a:ln w="19050"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Группа 26">
              <a:extLst>
                <a:ext uri="{FF2B5EF4-FFF2-40B4-BE49-F238E27FC236}">
                  <a16:creationId xmlns:a16="http://schemas.microsoft.com/office/drawing/2014/main" id="{136F7BBF-EA53-4930-8A9D-ED5D798037BB}"/>
                </a:ext>
              </a:extLst>
            </p:cNvPr>
            <p:cNvGrpSpPr/>
            <p:nvPr/>
          </p:nvGrpSpPr>
          <p:grpSpPr>
            <a:xfrm>
              <a:off x="3147061" y="1880797"/>
              <a:ext cx="1501097" cy="619207"/>
              <a:chOff x="3147061" y="1880797"/>
              <a:chExt cx="1501097" cy="619207"/>
            </a:xfrm>
          </p:grpSpPr>
          <p:cxnSp>
            <p:nvCxnSpPr>
              <p:cNvPr id="94" name="Прямая соединительная линия 93">
                <a:extLst>
                  <a:ext uri="{FF2B5EF4-FFF2-40B4-BE49-F238E27FC236}">
                    <a16:creationId xmlns:a16="http://schemas.microsoft.com/office/drawing/2014/main" id="{BF4CC25B-11EC-41C7-8A7A-B992CDF77D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3246" y="2192967"/>
                <a:ext cx="314912" cy="0"/>
              </a:xfrm>
              <a:prstGeom prst="line">
                <a:avLst/>
              </a:prstGeom>
              <a:ln w="19050"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532FBE65-49B3-4172-B39A-265A196E17A6}"/>
                  </a:ext>
                </a:extLst>
              </p:cNvPr>
              <p:cNvSpPr/>
              <p:nvPr/>
            </p:nvSpPr>
            <p:spPr>
              <a:xfrm>
                <a:off x="3147061" y="1880797"/>
                <a:ext cx="1186185" cy="619207"/>
              </a:xfrm>
              <a:prstGeom prst="rect">
                <a:avLst/>
              </a:prstGeom>
              <a:noFill/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95" name="Прямоугольник 94">
              <a:extLst>
                <a:ext uri="{FF2B5EF4-FFF2-40B4-BE49-F238E27FC236}">
                  <a16:creationId xmlns:a16="http://schemas.microsoft.com/office/drawing/2014/main" id="{816EB263-3EB6-468D-8828-C425BB930A98}"/>
                </a:ext>
              </a:extLst>
            </p:cNvPr>
            <p:cNvSpPr/>
            <p:nvPr/>
          </p:nvSpPr>
          <p:spPr>
            <a:xfrm>
              <a:off x="4657683" y="1957171"/>
              <a:ext cx="118618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1200" dirty="0">
                  <a:latin typeface="Roboto Medium"/>
                </a:rPr>
                <a:t>Rasm, ism va status</a:t>
              </a:r>
              <a:endParaRPr lang="ru-RU" sz="1200" dirty="0">
                <a:latin typeface="Roboto Medium"/>
              </a:endParaRPr>
            </a:p>
          </p:txBody>
        </p:sp>
        <p:sp>
          <p:nvSpPr>
            <p:cNvPr id="96" name="Прямоугольник 95">
              <a:extLst>
                <a:ext uri="{FF2B5EF4-FFF2-40B4-BE49-F238E27FC236}">
                  <a16:creationId xmlns:a16="http://schemas.microsoft.com/office/drawing/2014/main" id="{6E05873D-8A03-427F-A3EE-50017869D6CA}"/>
                </a:ext>
              </a:extLst>
            </p:cNvPr>
            <p:cNvSpPr/>
            <p:nvPr/>
          </p:nvSpPr>
          <p:spPr>
            <a:xfrm>
              <a:off x="6418356" y="3043872"/>
              <a:ext cx="175765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1400" dirty="0">
                  <a:latin typeface="Roboto Medium"/>
                </a:rPr>
                <a:t>Xabarlarni eslatish</a:t>
              </a:r>
              <a:endParaRPr lang="ru-RU" sz="1400" dirty="0">
                <a:latin typeface="Roboto Medium"/>
              </a:endParaRPr>
            </a:p>
          </p:txBody>
        </p:sp>
        <p:sp>
          <p:nvSpPr>
            <p:cNvPr id="97" name="Прямоугольник 96">
              <a:extLst>
                <a:ext uri="{FF2B5EF4-FFF2-40B4-BE49-F238E27FC236}">
                  <a16:creationId xmlns:a16="http://schemas.microsoft.com/office/drawing/2014/main" id="{9D3E6EFD-D889-4B31-8D86-70A6C08F02E8}"/>
                </a:ext>
              </a:extLst>
            </p:cNvPr>
            <p:cNvSpPr/>
            <p:nvPr/>
          </p:nvSpPr>
          <p:spPr>
            <a:xfrm>
              <a:off x="1570874" y="3399430"/>
              <a:ext cx="125208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1400" dirty="0">
                  <a:latin typeface="Roboto Medium"/>
                </a:rPr>
                <a:t>Profilni himoyalash</a:t>
              </a:r>
              <a:endParaRPr lang="ru-RU" sz="1400" dirty="0">
                <a:latin typeface="Roboto Medium"/>
              </a:endParaRPr>
            </a:p>
          </p:txBody>
        </p:sp>
        <p:sp>
          <p:nvSpPr>
            <p:cNvPr id="98" name="Прямоугольник 97">
              <a:extLst>
                <a:ext uri="{FF2B5EF4-FFF2-40B4-BE49-F238E27FC236}">
                  <a16:creationId xmlns:a16="http://schemas.microsoft.com/office/drawing/2014/main" id="{FE466436-0C99-438C-B371-E699BA7CC09F}"/>
                </a:ext>
              </a:extLst>
            </p:cNvPr>
            <p:cNvSpPr/>
            <p:nvPr/>
          </p:nvSpPr>
          <p:spPr>
            <a:xfrm>
              <a:off x="1570874" y="4000273"/>
              <a:ext cx="125208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1400" dirty="0">
                  <a:latin typeface="Roboto Medium"/>
                </a:rPr>
                <a:t>Yangi papka yaratish</a:t>
              </a:r>
              <a:endParaRPr lang="ru-RU" sz="1400" dirty="0">
                <a:latin typeface="Roboto Medium"/>
              </a:endParaRPr>
            </a:p>
          </p:txBody>
        </p:sp>
        <p:sp>
          <p:nvSpPr>
            <p:cNvPr id="99" name="Прямоугольник 98">
              <a:extLst>
                <a:ext uri="{FF2B5EF4-FFF2-40B4-BE49-F238E27FC236}">
                  <a16:creationId xmlns:a16="http://schemas.microsoft.com/office/drawing/2014/main" id="{CE57198F-D4A3-42BF-90D9-633E1AF26CC3}"/>
                </a:ext>
              </a:extLst>
            </p:cNvPr>
            <p:cNvSpPr/>
            <p:nvPr/>
          </p:nvSpPr>
          <p:spPr>
            <a:xfrm>
              <a:off x="1593349" y="4628168"/>
              <a:ext cx="12296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1400" dirty="0">
                  <a:latin typeface="Roboto Medium"/>
                </a:rPr>
                <a:t>Tilni sozlash</a:t>
              </a:r>
              <a:endParaRPr lang="ru-RU" sz="1400" dirty="0">
                <a:latin typeface="Roboto Medium"/>
              </a:endParaRPr>
            </a:p>
          </p:txBody>
        </p:sp>
        <p:sp>
          <p:nvSpPr>
            <p:cNvPr id="100" name="Прямоугольник 99">
              <a:extLst>
                <a:ext uri="{FF2B5EF4-FFF2-40B4-BE49-F238E27FC236}">
                  <a16:creationId xmlns:a16="http://schemas.microsoft.com/office/drawing/2014/main" id="{D32DB462-5942-472B-AEBB-17D69D97DD6A}"/>
                </a:ext>
              </a:extLst>
            </p:cNvPr>
            <p:cNvSpPr/>
            <p:nvPr/>
          </p:nvSpPr>
          <p:spPr>
            <a:xfrm>
              <a:off x="6418356" y="3687169"/>
              <a:ext cx="201489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1400" dirty="0">
                  <a:latin typeface="Roboto Medium"/>
                </a:rPr>
                <a:t>Chat oynasini sozlash</a:t>
              </a:r>
              <a:endParaRPr lang="ru-RU" sz="1400" dirty="0">
                <a:latin typeface="Roboto Medium"/>
              </a:endParaRPr>
            </a:p>
          </p:txBody>
        </p:sp>
        <p:sp>
          <p:nvSpPr>
            <p:cNvPr id="101" name="Прямоугольник 100">
              <a:extLst>
                <a:ext uri="{FF2B5EF4-FFF2-40B4-BE49-F238E27FC236}">
                  <a16:creationId xmlns:a16="http://schemas.microsoft.com/office/drawing/2014/main" id="{1090330C-28D5-4A02-BD4D-33D098A4A58C}"/>
                </a:ext>
              </a:extLst>
            </p:cNvPr>
            <p:cNvSpPr/>
            <p:nvPr/>
          </p:nvSpPr>
          <p:spPr>
            <a:xfrm>
              <a:off x="6418356" y="4311483"/>
              <a:ext cx="201489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err="1">
                  <a:latin typeface="Roboto Medium"/>
                </a:rPr>
                <a:t>Chuqurlashgan</a:t>
              </a:r>
              <a:r>
                <a:rPr lang="en-US" sz="1400" dirty="0">
                  <a:latin typeface="Roboto Medium"/>
                </a:rPr>
                <a:t> </a:t>
              </a:r>
              <a:r>
                <a:rPr lang="en-US" sz="1400" dirty="0" err="1">
                  <a:latin typeface="Roboto Medium"/>
                </a:rPr>
                <a:t>sozlamalar</a:t>
              </a:r>
              <a:endParaRPr lang="ru-RU" sz="1400" dirty="0">
                <a:latin typeface="Roboto Medium"/>
              </a:endParaRPr>
            </a:p>
          </p:txBody>
        </p:sp>
        <p:sp>
          <p:nvSpPr>
            <p:cNvPr id="50" name="Прямоугольник 49">
              <a:extLst>
                <a:ext uri="{FF2B5EF4-FFF2-40B4-BE49-F238E27FC236}">
                  <a16:creationId xmlns:a16="http://schemas.microsoft.com/office/drawing/2014/main" id="{24FD2531-7D2A-4EBF-8048-8D0EB6942B41}"/>
                </a:ext>
              </a:extLst>
            </p:cNvPr>
            <p:cNvSpPr/>
            <p:nvPr/>
          </p:nvSpPr>
          <p:spPr>
            <a:xfrm>
              <a:off x="1238003" y="2747186"/>
              <a:ext cx="158496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1400" dirty="0">
                  <a:latin typeface="Roboto Medium"/>
                </a:rPr>
                <a:t>Profilni tahrirlash</a:t>
              </a:r>
              <a:endParaRPr lang="ru-RU" sz="1400" dirty="0">
                <a:latin typeface="Roboto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2939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1423</TotalTime>
  <Words>242</Words>
  <Application>Microsoft Office PowerPoint</Application>
  <PresentationFormat>Экран (4:3)</PresentationFormat>
  <Paragraphs>55</Paragraphs>
  <Slides>7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Raleway Black</vt:lpstr>
      <vt:lpstr>Roboto Light</vt:lpstr>
      <vt:lpstr>Roboto Medium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intel</dc:creator>
  <cp:lastModifiedBy>Matlab Iskandar</cp:lastModifiedBy>
  <cp:revision>140</cp:revision>
  <dcterms:created xsi:type="dcterms:W3CDTF">2020-05-22T11:36:59Z</dcterms:created>
  <dcterms:modified xsi:type="dcterms:W3CDTF">2020-09-22T15:45:54Z</dcterms:modified>
</cp:coreProperties>
</file>